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3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quickStyle3.xml" ContentType="application/vnd.openxmlformats-officedocument.drawingml.diagramStyle+xml"/>
  <Override PartName="/ppt/diagrams/data1.xml" ContentType="application/vnd.openxmlformats-officedocument.drawingml.diagramData+xml"/>
  <Override PartName="/ppt/diagrams/colors24.xml" ContentType="application/vnd.openxmlformats-officedocument.drawingml.diagramColors+xml"/>
  <Override PartName="/ppt/diagrams/quickStyle9.xml" ContentType="application/vnd.openxmlformats-officedocument.drawingml.diagramStyle+xml"/>
  <Override PartName="/ppt/diagrams/data7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4.xml" ContentType="application/vnd.openxmlformats-officedocument.drawingml.diagramStyl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ata8.xml" ContentType="application/vnd.openxmlformats-officedocument.drawingml.diagramData+xml"/>
  <Override PartName="/ppt/diagrams/data3.xml" ContentType="application/vnd.openxmlformats-officedocument.drawingml.diagramData+xml"/>
  <Override PartName="/ppt/diagrams/quickStyle5.xml" ContentType="application/vnd.openxmlformats-officedocument.drawingml.diagramStyle+xml"/>
  <Override PartName="/ppt/diagrams/layout3.xml" ContentType="application/vnd.openxmlformats-officedocument.drawingml.diagramLayout+xml"/>
  <Override PartName="/ppt/diagrams/data9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data4.xml" ContentType="application/vnd.openxmlformats-officedocument.drawingml.diagramData+xml"/>
  <Override PartName="/ppt/diagrams/quickStyle6.xml" ContentType="application/vnd.openxmlformats-officedocument.drawingml.diagramStyle+xml"/>
  <Override PartName="/ppt/diagrams/layout4.xml" ContentType="application/vnd.openxmlformats-officedocument.drawingml.diagram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data5.xml" ContentType="application/vnd.openxmlformats-officedocument.drawingml.diagramData+xml"/>
  <Override PartName="/ppt/diagrams/quickStyle7.xml" ContentType="application/vnd.openxmlformats-officedocument.drawingml.diagramStyle+xml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data6.xml" ContentType="application/vnd.openxmlformats-officedocument.drawingml.diagramData+xml"/>
  <Override PartName="/ppt/diagrams/quickStyle8.xml" ContentType="application/vnd.openxmlformats-officedocument.drawingml.diagramStyle+xml"/>
  <Override PartName="/ppt/diagrams/layout6.xml" ContentType="application/vnd.openxmlformats-officedocument.drawingml.diagramLayout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layout7.xml" ContentType="application/vnd.openxmlformats-officedocument.drawingml.diagramLayout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layout8.xml" ContentType="application/vnd.openxmlformats-officedocument.drawingml.diagramLayout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9.xml" ContentType="application/vnd.openxmlformats-officedocument.drawingml.diagramLayout+xml"/>
  <Override PartName="/ppt/diagrams/colors9.xml" ContentType="application/vnd.openxmlformats-officedocument.drawingml.diagramColors+xml"/>
  <Override PartName="/ppt/diagrams/data10.xml" ContentType="application/vnd.openxmlformats-officedocument.drawingml.diagramData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3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1.xml" ContentType="application/vnd.ms-office.drawingml.diagramDrawing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2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4.xml" ContentType="application/vnd.ms-office.drawingml.diagramDrawing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png" ContentType="image/png"/>
  <Override PartName="/ppt/media/image9.png" ContentType="image/png"/>
  <Override PartName="/ppt/media/image58.png" ContentType="image/png"/>
  <Override PartName="/ppt/media/image2.png" ContentType="image/png"/>
  <Override PartName="/ppt/media/image3.jpeg" ContentType="image/jpeg"/>
  <Override PartName="/ppt/media/image5.png" ContentType="image/png"/>
  <Override PartName="/ppt/media/image4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10.png" ContentType="image/png"/>
  <Override PartName="/ppt/media/image11.png" ContentType="image/png"/>
  <Override PartName="/ppt/media/image57.jpeg" ContentType="image/jpeg"/>
  <Override PartName="/ppt/media/image12.png" ContentType="image/png"/>
  <Override PartName="/ppt/media/image13.png" ContentType="image/png"/>
  <Override PartName="/ppt/media/image14.jpeg" ContentType="image/jpeg"/>
  <Override PartName="/ppt/media/image29.png" ContentType="image/png"/>
  <Override PartName="/ppt/media/image15.png" ContentType="image/png"/>
  <Override PartName="/ppt/media/image16.png" ContentType="image/png"/>
  <Override PartName="/ppt/media/image17.jpeg" ContentType="image/jpeg"/>
  <Override PartName="/ppt/media/image59.png" ContentType="image/png"/>
  <Override PartName="/ppt/media/image18.png" ContentType="image/png"/>
  <Override PartName="/ppt/media/image19.jpeg" ContentType="image/jpeg"/>
  <Override PartName="/ppt/media/image22.png" ContentType="image/png"/>
  <Override PartName="/ppt/media/image20.png" ContentType="image/png"/>
  <Override PartName="/ppt/media/image40.jpeg" ContentType="image/jpeg"/>
  <Override PartName="/ppt/media/image21.png" ContentType="image/png"/>
  <Override PartName="/ppt/media/image24.jpeg" ContentType="image/jpeg"/>
  <Override PartName="/ppt/media/image25.png" ContentType="image/png"/>
  <Override PartName="/ppt/media/image36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28.png" ContentType="image/png"/>
  <Override PartName="/ppt/media/image53.jpeg" ContentType="image/jpeg"/>
  <Override PartName="/ppt/media/image30.png" ContentType="image/png"/>
  <Override PartName="/ppt/media/image31.png" ContentType="image/png"/>
  <Override PartName="/ppt/media/image32.png" ContentType="image/png"/>
  <Override PartName="/ppt/media/image33.jpeg" ContentType="image/jpeg"/>
  <Override PartName="/ppt/media/image34.png" ContentType="image/png"/>
  <Override PartName="/ppt/media/image35.png" ContentType="image/png"/>
  <Override PartName="/ppt/media/image38.png" ContentType="image/png"/>
  <Override PartName="/ppt/media/image39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9.jpeg" ContentType="image/jpeg"/>
  <Override PartName="/ppt/media/image44.png" ContentType="image/png"/>
  <Override PartName="/ppt/media/image45.png" ContentType="image/png"/>
  <Override PartName="/ppt/media/image46.png" ContentType="image/png"/>
  <Override PartName="/ppt/media/image47.jpeg" ContentType="image/jpeg"/>
  <Override PartName="/ppt/media/image48.jpeg" ContentType="image/jpeg"/>
  <Override PartName="/ppt/media/image50.png" ContentType="image/png"/>
  <Override PartName="/ppt/media/image51.png" ContentType="image/png"/>
  <Override PartName="/ppt/media/image52.png" ContentType="image/png"/>
  <Override PartName="/ppt/media/image54.png" ContentType="image/png"/>
  <Override PartName="/ppt/media/image55.png" ContentType="image/png"/>
  <Override PartName="/ppt/media/image5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
</Relationships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15"/>
      <c:rotY val="20"/>
      <c:rAngAx val="1"/>
      <c:perspective val="30"/>
    </c:view3D>
    <c:floor>
      <c:spPr>
        <a:solidFill>
          <a:srgbClr val="e9eaf5"/>
        </a:solidFill>
        <a:ln w="12600">
          <a:solidFill>
            <a:srgbClr val="8b8b8b"/>
          </a:solidFill>
          <a:round/>
        </a:ln>
      </c:spPr>
    </c:floor>
    <c:sideWall>
      <c:spPr>
        <a:solidFill>
          <a:srgbClr val="e9eaf5"/>
        </a:solidFill>
        <a:ln w="12600">
          <a:solidFill>
            <a:srgbClr val="8b8b8b"/>
          </a:solidFill>
          <a:round/>
        </a:ln>
      </c:spPr>
    </c:sideWall>
    <c:backWall>
      <c:spPr>
        <a:solidFill>
          <a:srgbClr val="e9eaf5"/>
        </a:solidFill>
        <a:ln w="12600">
          <a:solidFill>
            <a:srgbClr val="8b8b8b"/>
          </a:solidFill>
          <a:round/>
        </a:ln>
      </c:spPr>
    </c:backWall>
    <c:plotArea>
      <c:bar3DChart>
        <c:barDir val="col"/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4e67c8"/>
            </a:solidFill>
            <a:ln w="12600">
              <a:solidFill>
                <a:srgbClr val="394c93"/>
              </a:solidFill>
              <a:round/>
            </a:ln>
          </c:spPr>
          <c:invertIfNegative val="0"/>
          <c:dPt>
            <c:idx val="0"/>
            <c:invertIfNegative val="0"/>
            <c:spPr>
              <a:solidFill>
                <a:srgbClr val="4e67c8"/>
              </a:solidFill>
              <a:ln w="12600">
                <a:solidFill>
                  <a:srgbClr val="394c93"/>
                </a:solidFill>
                <a:round/>
              </a:ln>
            </c:spPr>
          </c:dPt>
          <c:dPt>
            <c:idx val="2"/>
            <c:invertIfNegative val="0"/>
            <c:spPr>
              <a:solidFill>
                <a:srgbClr val="4e67c8"/>
              </a:solidFill>
              <a:ln w="12600">
                <a:solidFill>
                  <a:srgbClr val="394c93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/>
              <a:lstStyle/>
              <a:p>
                <a:pPr>
                  <a:defRPr b="0" sz="12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val>
            <c:numRef>
              <c:f>0</c:f>
              <c:numCache>
                <c:formatCode>General</c:formatCode>
                <c:ptCount val="4"/>
                <c:pt idx="0">
                  <c:v>6055.8</c:v>
                </c:pt>
                <c:pt idx="2">
                  <c:v>3432.2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a9b0dd"/>
            </a:solidFill>
            <a:ln w="12600">
              <a:solidFill>
                <a:srgbClr val="394c93"/>
              </a:solidFill>
              <a:round/>
            </a:ln>
          </c:spPr>
          <c:invertIfNegative val="0"/>
          <c:dPt>
            <c:idx val="0"/>
            <c:invertIfNegative val="0"/>
            <c:spPr>
              <a:solidFill>
                <a:srgbClr val="a9b0dd"/>
              </a:solidFill>
              <a:ln w="12600">
                <a:solidFill>
                  <a:srgbClr val="394c93"/>
                </a:solidFill>
                <a:round/>
              </a:ln>
            </c:spPr>
          </c:dPt>
          <c:dPt>
            <c:idx val="2"/>
            <c:invertIfNegative val="0"/>
            <c:spPr>
              <a:solidFill>
                <a:srgbClr val="a9b0dd"/>
              </a:solidFill>
              <a:ln w="12600">
                <a:solidFill>
                  <a:srgbClr val="394c93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tx>
                <c:rich>
                  <a:bodyPr/>
                  <a:p>
                    <a:r>
                      <a:rPr b="0" lang="en-US" sz="1200" spc="-1" strike="noStrike">
                        <a:latin typeface="Times New Roman"/>
                      </a:rPr>
                      <a:t>40</a:t>
                    </a:r>
                    <a:r>
                      <a:rPr b="0" lang="ru-RU" sz="1200" spc="-1" strike="noStrike">
                        <a:latin typeface="Times New Roman"/>
                      </a:rPr>
                      <a:t> </a:t>
                    </a:r>
                    <a:r>
                      <a:rPr b="0" lang="en-US" sz="1200" spc="-1" strike="noStrike">
                        <a:latin typeface="Times New Roman"/>
                      </a:rPr>
                      <a:t>764,6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/>
              <a:lstStyle/>
              <a:p>
                <a:pPr>
                  <a:defRPr b="0" sz="1200" spc="-1" strike="noStrik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val>
            <c:numRef>
              <c:f>1</c:f>
              <c:numCache>
                <c:formatCode>General</c:formatCode>
                <c:ptCount val="4"/>
                <c:pt idx="0">
                  <c:v>37800.3</c:v>
                </c:pt>
                <c:pt idx="2">
                  <c:v>40764.6</c:v>
                </c:pt>
              </c:numCache>
            </c:numRef>
          </c:val>
        </c:ser>
        <c:gapWidth val="95"/>
        <c:shape val="cylinder"/>
        <c:axId val="99879725"/>
        <c:axId val="44468439"/>
      </c:bar3DChart>
      <c:catAx>
        <c:axId val="99879725"/>
        <c:scaling>
          <c:orientation val="minMax"/>
        </c:scaling>
        <c:delete val="1"/>
        <c:axPos val="b"/>
        <c:numFmt formatCode="[$-419]d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44468439"/>
        <c:auto val="1"/>
        <c:lblAlgn val="ctr"/>
        <c:lblOffset val="100"/>
        <c:noMultiLvlLbl val="0"/>
      </c:catAx>
      <c:valAx>
        <c:axId val="44468439"/>
        <c:scaling>
          <c:orientation val="minMax"/>
        </c:scaling>
        <c:delete val="1"/>
        <c:axPos val="l"/>
        <c:numFmt formatCode="#,##0.00" sourceLinked="0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99879725"/>
        <c:crossBetween val="between"/>
      </c:valAx>
    </c:plotArea>
    <c:legend>
      <c:legendPos val="t"/>
      <c:overlay val="0"/>
      <c:spPr>
        <a:noFill/>
        <a:ln>
          <a:noFill/>
        </a:ln>
      </c:spPr>
      <c:txPr>
        <a:bodyPr/>
        <a:lstStyle/>
        <a:p>
          <a:pPr>
            <a:defRPr b="0" sz="18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FE650D-32F8-42F7-9CE6-6FDAA0B07249}" type="doc">
      <dgm:prSet loTypeId="urn:microsoft.com/office/officeart/2011/layout/CircleProcess" loCatId="officeonlin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84E90E-8D01-4F88-B7BA-CFF4C8179092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10 тыс. руб. Исполнено 10 тыс. руб. (100%)</a:t>
          </a:r>
        </a:p>
      </dgm:t>
    </dgm:pt>
    <dgm:pt modelId="{4EFD2424-D58B-4327-ABFE-87F71045A991}" type="parTrans" cxnId="{C3948BBD-CF8D-485E-A432-B5177DCCBE88}">
      <dgm:prSet/>
      <dgm:spPr/>
      <dgm:t>
        <a:bodyPr/>
        <a:lstStyle/>
        <a:p>
          <a:endParaRPr lang="ru-RU" sz="1200"/>
        </a:p>
      </dgm:t>
    </dgm:pt>
    <dgm:pt modelId="{386D4FAC-91DA-4D43-8362-1A4BBACED9BA}" type="sibTrans" cxnId="{C3948BBD-CF8D-485E-A432-B5177DCCBE88}">
      <dgm:prSet/>
      <dgm:spPr/>
      <dgm:t>
        <a:bodyPr/>
        <a:lstStyle/>
        <a:p>
          <a:endParaRPr lang="ru-RU" sz="1200"/>
        </a:p>
      </dgm:t>
    </dgm:pt>
    <dgm:pt modelId="{013D7B13-B55D-4A33-A738-DC951C6FD1A8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1 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B6BAA-877A-4F87-87B3-5984656AFBD8}" type="parTrans" cxnId="{886AD88B-CCD0-4FE5-A315-070C015C55AB}">
      <dgm:prSet/>
      <dgm:spPr/>
      <dgm:t>
        <a:bodyPr/>
        <a:lstStyle/>
        <a:p>
          <a:endParaRPr lang="ru-RU" sz="1200"/>
        </a:p>
      </dgm:t>
    </dgm:pt>
    <dgm:pt modelId="{426DAF36-0BAF-4917-B2EC-FB34DB7F4E0A}" type="sibTrans" cxnId="{886AD88B-CCD0-4FE5-A315-070C015C55AB}">
      <dgm:prSet/>
      <dgm:spPr/>
      <dgm:t>
        <a:bodyPr/>
        <a:lstStyle/>
        <a:p>
          <a:endParaRPr lang="ru-RU" sz="1200"/>
        </a:p>
      </dgm:t>
    </dgm:pt>
    <dgm:pt modelId="{B1FB9991-3FE7-469A-8031-37A7FCB8A26A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хранение архивных фондов Сладковского сельского поселения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4B39F3-5326-43CC-B0BD-EAA498AEAFCD}" type="parTrans" cxnId="{E13ED9FE-8881-471E-9A0E-A250E8B7D32F}">
      <dgm:prSet/>
      <dgm:spPr/>
      <dgm:t>
        <a:bodyPr/>
        <a:lstStyle/>
        <a:p>
          <a:endParaRPr lang="ru-RU" sz="1200"/>
        </a:p>
      </dgm:t>
    </dgm:pt>
    <dgm:pt modelId="{FACC5BEA-7D01-400D-A5DF-912D9A5DB2F9}" type="sibTrans" cxnId="{E13ED9FE-8881-471E-9A0E-A250E8B7D32F}">
      <dgm:prSet/>
      <dgm:spPr/>
      <dgm:t>
        <a:bodyPr/>
        <a:lstStyle/>
        <a:p>
          <a:endParaRPr lang="ru-RU" sz="1200"/>
        </a:p>
      </dgm:t>
    </dgm:pt>
    <dgm:pt modelId="{EB8FCBAF-25C7-4131-A687-6B3820431916}" type="pres">
      <dgm:prSet presAssocID="{35FE650D-32F8-42F7-9CE6-6FDAA0B07249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B239F76-E3E6-4ADE-99A6-8460AA9FBFD2}" type="pres">
      <dgm:prSet presAssocID="{F584E90E-8D01-4F88-B7BA-CFF4C8179092}" presName="Accent3" presStyleCnt="0"/>
      <dgm:spPr/>
      <dgm:t>
        <a:bodyPr/>
        <a:lstStyle/>
        <a:p>
          <a:endParaRPr lang="ru-RU"/>
        </a:p>
      </dgm:t>
    </dgm:pt>
    <dgm:pt modelId="{CDCF395C-5397-4CDC-8C40-27260D915995}" type="pres">
      <dgm:prSet presAssocID="{F584E90E-8D01-4F88-B7BA-CFF4C8179092}" presName="Accent" presStyleLbl="node1" presStyleIdx="0" presStyleCnt="3"/>
      <dgm:spPr/>
      <dgm:t>
        <a:bodyPr/>
        <a:lstStyle/>
        <a:p>
          <a:endParaRPr lang="ru-RU"/>
        </a:p>
      </dgm:t>
    </dgm:pt>
    <dgm:pt modelId="{E01FBF29-0409-474D-9696-20CA49B92CE9}" type="pres">
      <dgm:prSet presAssocID="{F584E90E-8D01-4F88-B7BA-CFF4C8179092}" presName="ParentBackground3" presStyleCnt="0"/>
      <dgm:spPr/>
      <dgm:t>
        <a:bodyPr/>
        <a:lstStyle/>
        <a:p>
          <a:endParaRPr lang="ru-RU"/>
        </a:p>
      </dgm:t>
    </dgm:pt>
    <dgm:pt modelId="{B427A3BB-FE18-4CF2-AAB3-C969BB53BA3D}" type="pres">
      <dgm:prSet presAssocID="{F584E90E-8D01-4F88-B7BA-CFF4C8179092}" presName="ParentBackground" presStyleLbl="fgAcc1" presStyleIdx="0" presStyleCnt="3"/>
      <dgm:spPr/>
      <dgm:t>
        <a:bodyPr/>
        <a:lstStyle/>
        <a:p>
          <a:endParaRPr lang="ru-RU"/>
        </a:p>
      </dgm:t>
    </dgm:pt>
    <dgm:pt modelId="{45F574A7-61D4-4979-B7FE-D8BCB6EADE20}" type="pres">
      <dgm:prSet presAssocID="{F584E90E-8D01-4F88-B7BA-CFF4C817909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A7B66-C885-493D-815F-FFC67A0F0FE8}" type="pres">
      <dgm:prSet presAssocID="{B1FB9991-3FE7-469A-8031-37A7FCB8A26A}" presName="Accent2" presStyleCnt="0"/>
      <dgm:spPr/>
      <dgm:t>
        <a:bodyPr/>
        <a:lstStyle/>
        <a:p>
          <a:endParaRPr lang="ru-RU"/>
        </a:p>
      </dgm:t>
    </dgm:pt>
    <dgm:pt modelId="{C9023CE4-A62D-468F-A867-95AF6BB8DE5F}" type="pres">
      <dgm:prSet presAssocID="{B1FB9991-3FE7-469A-8031-37A7FCB8A26A}" presName="Accent" presStyleLbl="node1" presStyleIdx="1" presStyleCnt="3"/>
      <dgm:spPr/>
      <dgm:t>
        <a:bodyPr/>
        <a:lstStyle/>
        <a:p>
          <a:endParaRPr lang="ru-RU"/>
        </a:p>
      </dgm:t>
    </dgm:pt>
    <dgm:pt modelId="{6778FA9C-CC5A-4584-AD72-E5EA9923BDD1}" type="pres">
      <dgm:prSet presAssocID="{B1FB9991-3FE7-469A-8031-37A7FCB8A26A}" presName="ParentBackground2" presStyleCnt="0"/>
      <dgm:spPr/>
      <dgm:t>
        <a:bodyPr/>
        <a:lstStyle/>
        <a:p>
          <a:endParaRPr lang="ru-RU"/>
        </a:p>
      </dgm:t>
    </dgm:pt>
    <dgm:pt modelId="{CCBB18A6-9BA3-4E76-94B9-31FADB3A08BC}" type="pres">
      <dgm:prSet presAssocID="{B1FB9991-3FE7-469A-8031-37A7FCB8A26A}" presName="ParentBackground" presStyleLbl="fgAcc1" presStyleIdx="1" presStyleCnt="3"/>
      <dgm:spPr/>
      <dgm:t>
        <a:bodyPr/>
        <a:lstStyle/>
        <a:p>
          <a:endParaRPr lang="ru-RU"/>
        </a:p>
      </dgm:t>
    </dgm:pt>
    <dgm:pt modelId="{239A6C83-81BD-4A0C-8482-914FB2D65CD3}" type="pres">
      <dgm:prSet presAssocID="{B1FB9991-3FE7-469A-8031-37A7FCB8A26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51C0C-9D52-4788-84EC-592B535C8E46}" type="pres">
      <dgm:prSet presAssocID="{013D7B13-B55D-4A33-A738-DC951C6FD1A8}" presName="Accent1" presStyleCnt="0"/>
      <dgm:spPr/>
      <dgm:t>
        <a:bodyPr/>
        <a:lstStyle/>
        <a:p>
          <a:endParaRPr lang="ru-RU"/>
        </a:p>
      </dgm:t>
    </dgm:pt>
    <dgm:pt modelId="{98D75132-6C18-429E-B3A8-022A5194CF89}" type="pres">
      <dgm:prSet presAssocID="{013D7B13-B55D-4A33-A738-DC951C6FD1A8}" presName="Accent" presStyleLbl="node1" presStyleIdx="2" presStyleCnt="3"/>
      <dgm:spPr/>
      <dgm:t>
        <a:bodyPr/>
        <a:lstStyle/>
        <a:p>
          <a:endParaRPr lang="ru-RU"/>
        </a:p>
      </dgm:t>
    </dgm:pt>
    <dgm:pt modelId="{23D9787E-071D-44F3-A6AC-B59A67F9AEB3}" type="pres">
      <dgm:prSet presAssocID="{013D7B13-B55D-4A33-A738-DC951C6FD1A8}" presName="ParentBackground1" presStyleCnt="0"/>
      <dgm:spPr/>
      <dgm:t>
        <a:bodyPr/>
        <a:lstStyle/>
        <a:p>
          <a:endParaRPr lang="ru-RU"/>
        </a:p>
      </dgm:t>
    </dgm:pt>
    <dgm:pt modelId="{9C21EB09-8AE8-4A08-89B7-F4F398BF7B0D}" type="pres">
      <dgm:prSet presAssocID="{013D7B13-B55D-4A33-A738-DC951C6FD1A8}" presName="ParentBackground" presStyleLbl="fgAcc1" presStyleIdx="2" presStyleCnt="3"/>
      <dgm:spPr/>
      <dgm:t>
        <a:bodyPr/>
        <a:lstStyle/>
        <a:p>
          <a:endParaRPr lang="ru-RU"/>
        </a:p>
      </dgm:t>
    </dgm:pt>
    <dgm:pt modelId="{297B783A-9389-4558-BFD7-1823E514B68C}" type="pres">
      <dgm:prSet presAssocID="{013D7B13-B55D-4A33-A738-DC951C6FD1A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714137-CD68-4769-8469-DF6ABAEF1986}" type="presOf" srcId="{B1FB9991-3FE7-469A-8031-37A7FCB8A26A}" destId="{CCBB18A6-9BA3-4E76-94B9-31FADB3A08BC}" srcOrd="0" destOrd="0" presId="urn:microsoft.com/office/officeart/2011/layout/CircleProcess"/>
    <dgm:cxn modelId="{C517B4B5-BB87-4E3E-86AB-246962404B25}" type="presOf" srcId="{B1FB9991-3FE7-469A-8031-37A7FCB8A26A}" destId="{239A6C83-81BD-4A0C-8482-914FB2D65CD3}" srcOrd="1" destOrd="0" presId="urn:microsoft.com/office/officeart/2011/layout/CircleProcess"/>
    <dgm:cxn modelId="{C3948BBD-CF8D-485E-A432-B5177DCCBE88}" srcId="{35FE650D-32F8-42F7-9CE6-6FDAA0B07249}" destId="{F584E90E-8D01-4F88-B7BA-CFF4C8179092}" srcOrd="2" destOrd="0" parTransId="{4EFD2424-D58B-4327-ABFE-87F71045A991}" sibTransId="{386D4FAC-91DA-4D43-8362-1A4BBACED9BA}"/>
    <dgm:cxn modelId="{F46EA9F1-4DDB-4DEE-91E1-CA71F97AC984}" type="presOf" srcId="{F584E90E-8D01-4F88-B7BA-CFF4C8179092}" destId="{45F574A7-61D4-4979-B7FE-D8BCB6EADE20}" srcOrd="1" destOrd="0" presId="urn:microsoft.com/office/officeart/2011/layout/CircleProcess"/>
    <dgm:cxn modelId="{20917062-E4BA-4452-A777-1D212BF33E6D}" type="presOf" srcId="{013D7B13-B55D-4A33-A738-DC951C6FD1A8}" destId="{297B783A-9389-4558-BFD7-1823E514B68C}" srcOrd="1" destOrd="0" presId="urn:microsoft.com/office/officeart/2011/layout/CircleProcess"/>
    <dgm:cxn modelId="{59B58111-DB0C-4069-AA28-A1CBD7DEE161}" type="presOf" srcId="{013D7B13-B55D-4A33-A738-DC951C6FD1A8}" destId="{9C21EB09-8AE8-4A08-89B7-F4F398BF7B0D}" srcOrd="0" destOrd="0" presId="urn:microsoft.com/office/officeart/2011/layout/CircleProcess"/>
    <dgm:cxn modelId="{857585A2-7737-44ED-BB1D-A973E7465C8B}" type="presOf" srcId="{35FE650D-32F8-42F7-9CE6-6FDAA0B07249}" destId="{EB8FCBAF-25C7-4131-A687-6B3820431916}" srcOrd="0" destOrd="0" presId="urn:microsoft.com/office/officeart/2011/layout/CircleProcess"/>
    <dgm:cxn modelId="{E13ED9FE-8881-471E-9A0E-A250E8B7D32F}" srcId="{35FE650D-32F8-42F7-9CE6-6FDAA0B07249}" destId="{B1FB9991-3FE7-469A-8031-37A7FCB8A26A}" srcOrd="1" destOrd="0" parTransId="{2D4B39F3-5326-43CC-B0BD-EAA498AEAFCD}" sibTransId="{FACC5BEA-7D01-400D-A5DF-912D9A5DB2F9}"/>
    <dgm:cxn modelId="{886AD88B-CCD0-4FE5-A315-070C015C55AB}" srcId="{35FE650D-32F8-42F7-9CE6-6FDAA0B07249}" destId="{013D7B13-B55D-4A33-A738-DC951C6FD1A8}" srcOrd="0" destOrd="0" parTransId="{14EB6BAA-877A-4F87-87B3-5984656AFBD8}" sibTransId="{426DAF36-0BAF-4917-B2EC-FB34DB7F4E0A}"/>
    <dgm:cxn modelId="{35A52E6B-74A9-4B17-9AB9-A32CEAFAEDAB}" type="presOf" srcId="{F584E90E-8D01-4F88-B7BA-CFF4C8179092}" destId="{B427A3BB-FE18-4CF2-AAB3-C969BB53BA3D}" srcOrd="0" destOrd="0" presId="urn:microsoft.com/office/officeart/2011/layout/CircleProcess"/>
    <dgm:cxn modelId="{DDFD914E-506F-44F8-AEEF-ED8049654A64}" type="presParOf" srcId="{EB8FCBAF-25C7-4131-A687-6B3820431916}" destId="{8B239F76-E3E6-4ADE-99A6-8460AA9FBFD2}" srcOrd="0" destOrd="0" presId="urn:microsoft.com/office/officeart/2011/layout/CircleProcess"/>
    <dgm:cxn modelId="{B7E61515-6C12-45F6-90CB-18EF663A99E3}" type="presParOf" srcId="{8B239F76-E3E6-4ADE-99A6-8460AA9FBFD2}" destId="{CDCF395C-5397-4CDC-8C40-27260D915995}" srcOrd="0" destOrd="0" presId="urn:microsoft.com/office/officeart/2011/layout/CircleProcess"/>
    <dgm:cxn modelId="{F2DB48BB-C252-4D3C-A68B-B3ADE964CFB9}" type="presParOf" srcId="{EB8FCBAF-25C7-4131-A687-6B3820431916}" destId="{E01FBF29-0409-474D-9696-20CA49B92CE9}" srcOrd="1" destOrd="0" presId="urn:microsoft.com/office/officeart/2011/layout/CircleProcess"/>
    <dgm:cxn modelId="{D71F2FC9-0280-44CE-908D-C445BF0BD298}" type="presParOf" srcId="{E01FBF29-0409-474D-9696-20CA49B92CE9}" destId="{B427A3BB-FE18-4CF2-AAB3-C969BB53BA3D}" srcOrd="0" destOrd="0" presId="urn:microsoft.com/office/officeart/2011/layout/CircleProcess"/>
    <dgm:cxn modelId="{DD342002-EBED-4FCC-BD86-10E32F5BD736}" type="presParOf" srcId="{EB8FCBAF-25C7-4131-A687-6B3820431916}" destId="{45F574A7-61D4-4979-B7FE-D8BCB6EADE20}" srcOrd="2" destOrd="0" presId="urn:microsoft.com/office/officeart/2011/layout/CircleProcess"/>
    <dgm:cxn modelId="{AD285D5C-1820-4F8E-AAD3-919A1010C473}" type="presParOf" srcId="{EB8FCBAF-25C7-4131-A687-6B3820431916}" destId="{31EA7B66-C885-493D-815F-FFC67A0F0FE8}" srcOrd="3" destOrd="0" presId="urn:microsoft.com/office/officeart/2011/layout/CircleProcess"/>
    <dgm:cxn modelId="{A30CD464-E8BD-49A9-BE5D-5448C9EB4E06}" type="presParOf" srcId="{31EA7B66-C885-493D-815F-FFC67A0F0FE8}" destId="{C9023CE4-A62D-468F-A867-95AF6BB8DE5F}" srcOrd="0" destOrd="0" presId="urn:microsoft.com/office/officeart/2011/layout/CircleProcess"/>
    <dgm:cxn modelId="{B9C6BD3A-5513-4861-AD69-0FE406BF2518}" type="presParOf" srcId="{EB8FCBAF-25C7-4131-A687-6B3820431916}" destId="{6778FA9C-CC5A-4584-AD72-E5EA9923BDD1}" srcOrd="4" destOrd="0" presId="urn:microsoft.com/office/officeart/2011/layout/CircleProcess"/>
    <dgm:cxn modelId="{500FE979-F62D-477F-9F48-E53CC3D43FB5}" type="presParOf" srcId="{6778FA9C-CC5A-4584-AD72-E5EA9923BDD1}" destId="{CCBB18A6-9BA3-4E76-94B9-31FADB3A08BC}" srcOrd="0" destOrd="0" presId="urn:microsoft.com/office/officeart/2011/layout/CircleProcess"/>
    <dgm:cxn modelId="{CDF113CE-6555-4BEC-A450-E7A88CC413CC}" type="presParOf" srcId="{EB8FCBAF-25C7-4131-A687-6B3820431916}" destId="{239A6C83-81BD-4A0C-8482-914FB2D65CD3}" srcOrd="5" destOrd="0" presId="urn:microsoft.com/office/officeart/2011/layout/CircleProcess"/>
    <dgm:cxn modelId="{B3B55BBD-D850-489C-9AC7-D185C6531006}" type="presParOf" srcId="{EB8FCBAF-25C7-4131-A687-6B3820431916}" destId="{E6E51C0C-9D52-4788-84EC-592B535C8E46}" srcOrd="6" destOrd="0" presId="urn:microsoft.com/office/officeart/2011/layout/CircleProcess"/>
    <dgm:cxn modelId="{F9B4092B-7A76-4650-85E2-44C757B2FC33}" type="presParOf" srcId="{E6E51C0C-9D52-4788-84EC-592B535C8E46}" destId="{98D75132-6C18-429E-B3A8-022A5194CF89}" srcOrd="0" destOrd="0" presId="urn:microsoft.com/office/officeart/2011/layout/CircleProcess"/>
    <dgm:cxn modelId="{1061F8B2-C5A6-4A9A-B08C-2B6975D53892}" type="presParOf" srcId="{EB8FCBAF-25C7-4131-A687-6B3820431916}" destId="{23D9787E-071D-44F3-A6AC-B59A67F9AEB3}" srcOrd="7" destOrd="0" presId="urn:microsoft.com/office/officeart/2011/layout/CircleProcess"/>
    <dgm:cxn modelId="{A2A2BD96-03ED-4865-8C99-A5A2435CC0FB}" type="presParOf" srcId="{23D9787E-071D-44F3-A6AC-B59A67F9AEB3}" destId="{9C21EB09-8AE8-4A08-89B7-F4F398BF7B0D}" srcOrd="0" destOrd="0" presId="urn:microsoft.com/office/officeart/2011/layout/CircleProcess"/>
    <dgm:cxn modelId="{1ACC57AA-ABFD-4AF9-AC4B-18164534DB79}" type="presParOf" srcId="{EB8FCBAF-25C7-4131-A687-6B3820431916}" destId="{297B783A-9389-4558-BFD7-1823E514B68C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5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развития малого и среднего предпринимательства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0,0 тыс. руб. Исполнено        0,0 тыс. руб. (0,0%)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 развитие малых форм АПК</a:t>
          </a:r>
          <a:endParaRPr lang="ru-RU" sz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C9F42921-EE7C-4315-B019-1BECA79B95F7}" type="presOf" srcId="{CEB0212B-4083-4B6C-95A0-A4CC44763923}" destId="{A74DF05E-B96F-4237-A221-3530040395DC}" srcOrd="1" destOrd="0" presId="urn:microsoft.com/office/officeart/2011/layout/CircleProcess"/>
    <dgm:cxn modelId="{A1F491B9-9195-4FE1-A944-6749CD838BCE}" type="presOf" srcId="{2D8E70D5-281D-45F3-91FB-307B0402DD60}" destId="{142EEA4A-9568-47A7-A37D-E340547AC659}" srcOrd="0" destOrd="0" presId="urn:microsoft.com/office/officeart/2011/layout/CircleProcess"/>
    <dgm:cxn modelId="{18FA943D-BA8C-4CBF-B416-08C6C1B687DB}" type="presOf" srcId="{E937618F-F1CA-4D74-85DA-3728B04BDC52}" destId="{D0543146-E1F9-4632-A450-D95C01EC2285}" srcOrd="1" destOrd="0" presId="urn:microsoft.com/office/officeart/2011/layout/CircleProcess"/>
    <dgm:cxn modelId="{7768305A-C1D4-4E83-899C-C8E91C36161F}" type="presOf" srcId="{80C4015D-E30C-437A-B4C7-FC3A40CAD2BD}" destId="{82E9D556-D823-4C60-B681-2136B53DCB3E}" srcOrd="1" destOrd="0" presId="urn:microsoft.com/office/officeart/2011/layout/CircleProcess"/>
    <dgm:cxn modelId="{FF56C225-1262-4358-9CB3-7C4985E051C6}" type="presOf" srcId="{2D8E70D5-281D-45F3-91FB-307B0402DD60}" destId="{257A9C03-85B3-4694-8019-EB22344725C0}" srcOrd="1" destOrd="0" presId="urn:microsoft.com/office/officeart/2011/layout/CircleProcess"/>
    <dgm:cxn modelId="{56F5B2FF-FC0E-4E85-A14C-8FF5EAA49465}" type="presOf" srcId="{2E523814-BBE4-4BA0-9AF8-36FAB5F7A71B}" destId="{AB671BE8-DAAF-419F-897D-5805F6DCD821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A5492636-40EA-4171-AF04-EE23528951E1}" type="presOf" srcId="{E937618F-F1CA-4D74-85DA-3728B04BDC52}" destId="{3C45946D-3C39-4559-BD99-7D1C0404DC15}" srcOrd="0" destOrd="0" presId="urn:microsoft.com/office/officeart/2011/layout/CircleProcess"/>
    <dgm:cxn modelId="{21FC2E6E-364D-470F-B451-2AB8437F67C3}" type="presOf" srcId="{CEB0212B-4083-4B6C-95A0-A4CC44763923}" destId="{34C35633-69FE-48C7-BECF-0CC719FBEBD8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BF7CA00E-DF5A-4A86-9E3D-CEE8F25BB079}" type="presOf" srcId="{80C4015D-E30C-437A-B4C7-FC3A40CAD2BD}" destId="{FC94FC53-497A-4B36-AA8D-CD72CC781ACE}" srcOrd="0" destOrd="0" presId="urn:microsoft.com/office/officeart/2011/layout/CircleProcess"/>
    <dgm:cxn modelId="{78C38FE7-34F3-45C6-8475-016CDF2F93C1}" type="presParOf" srcId="{AB671BE8-DAAF-419F-897D-5805F6DCD821}" destId="{FBAAFA34-378C-453E-A9AF-C2B5BF3CA02F}" srcOrd="0" destOrd="0" presId="urn:microsoft.com/office/officeart/2011/layout/CircleProcess"/>
    <dgm:cxn modelId="{D6B0034F-E2CA-4D51-9188-167173AA674D}" type="presParOf" srcId="{FBAAFA34-378C-453E-A9AF-C2B5BF3CA02F}" destId="{3A4A919F-3D46-4CF4-9BA6-9F83F5713BCF}" srcOrd="0" destOrd="0" presId="urn:microsoft.com/office/officeart/2011/layout/CircleProcess"/>
    <dgm:cxn modelId="{02543F57-56C8-4739-B929-164F1A2B8752}" type="presParOf" srcId="{AB671BE8-DAAF-419F-897D-5805F6DCD821}" destId="{19D026F2-0895-4E76-BED9-56265CB92C3A}" srcOrd="1" destOrd="0" presId="urn:microsoft.com/office/officeart/2011/layout/CircleProcess"/>
    <dgm:cxn modelId="{8690706C-97CA-4B36-A9F9-4657526B127E}" type="presParOf" srcId="{19D026F2-0895-4E76-BED9-56265CB92C3A}" destId="{3C45946D-3C39-4559-BD99-7D1C0404DC15}" srcOrd="0" destOrd="0" presId="urn:microsoft.com/office/officeart/2011/layout/CircleProcess"/>
    <dgm:cxn modelId="{6D098472-8916-407F-B6B4-38BA156BBD3E}" type="presParOf" srcId="{AB671BE8-DAAF-419F-897D-5805F6DCD821}" destId="{D0543146-E1F9-4632-A450-D95C01EC2285}" srcOrd="2" destOrd="0" presId="urn:microsoft.com/office/officeart/2011/layout/CircleProcess"/>
    <dgm:cxn modelId="{1AB0EBF0-7F22-44B2-944E-CBB98CB52ADA}" type="presParOf" srcId="{AB671BE8-DAAF-419F-897D-5805F6DCD821}" destId="{171C5147-3FC9-4A47-8348-DCF7562ED2FB}" srcOrd="3" destOrd="0" presId="urn:microsoft.com/office/officeart/2011/layout/CircleProcess"/>
    <dgm:cxn modelId="{1F661BFA-EC1C-4C1E-8BA9-63A460DA23AD}" type="presParOf" srcId="{171C5147-3FC9-4A47-8348-DCF7562ED2FB}" destId="{A842644E-234A-4E25-9100-76F385DF3DA7}" srcOrd="0" destOrd="0" presId="urn:microsoft.com/office/officeart/2011/layout/CircleProcess"/>
    <dgm:cxn modelId="{DBFD9A3A-B2DE-40FF-8D2C-2D716E1A5D31}" type="presParOf" srcId="{AB671BE8-DAAF-419F-897D-5805F6DCD821}" destId="{9BE337E9-660B-4741-892F-3DC5D6CB5585}" srcOrd="4" destOrd="0" presId="urn:microsoft.com/office/officeart/2011/layout/CircleProcess"/>
    <dgm:cxn modelId="{0E9725F5-0610-4474-BAD1-9F118D9CB1E0}" type="presParOf" srcId="{9BE337E9-660B-4741-892F-3DC5D6CB5585}" destId="{FC94FC53-497A-4B36-AA8D-CD72CC781ACE}" srcOrd="0" destOrd="0" presId="urn:microsoft.com/office/officeart/2011/layout/CircleProcess"/>
    <dgm:cxn modelId="{D8A1F5FA-41CE-411F-B773-5ED378C41ECC}" type="presParOf" srcId="{AB671BE8-DAAF-419F-897D-5805F6DCD821}" destId="{82E9D556-D823-4C60-B681-2136B53DCB3E}" srcOrd="5" destOrd="0" presId="urn:microsoft.com/office/officeart/2011/layout/CircleProcess"/>
    <dgm:cxn modelId="{399DDF9F-FAF4-4816-9D1B-261563130682}" type="presParOf" srcId="{AB671BE8-DAAF-419F-897D-5805F6DCD821}" destId="{F4C1FD00-78FC-4639-8571-16856622A4F0}" srcOrd="6" destOrd="0" presId="urn:microsoft.com/office/officeart/2011/layout/CircleProcess"/>
    <dgm:cxn modelId="{57F18187-B448-432B-941E-8CAEB4208C36}" type="presParOf" srcId="{F4C1FD00-78FC-4639-8571-16856622A4F0}" destId="{55B2776F-83C2-4CF5-8FCC-4FB6ED279CB8}" srcOrd="0" destOrd="0" presId="urn:microsoft.com/office/officeart/2011/layout/CircleProcess"/>
    <dgm:cxn modelId="{952D367C-F38B-47B9-AC7B-923B3240739F}" type="presParOf" srcId="{AB671BE8-DAAF-419F-897D-5805F6DCD821}" destId="{EF1C5EA9-8637-4F84-977A-3B1DE25472FA}" srcOrd="7" destOrd="0" presId="urn:microsoft.com/office/officeart/2011/layout/CircleProcess"/>
    <dgm:cxn modelId="{B4A3EE57-43FA-48CD-967C-48B4EA03A541}" type="presParOf" srcId="{EF1C5EA9-8637-4F84-977A-3B1DE25472FA}" destId="{34C35633-69FE-48C7-BECF-0CC719FBEBD8}" srcOrd="0" destOrd="0" presId="urn:microsoft.com/office/officeart/2011/layout/CircleProcess"/>
    <dgm:cxn modelId="{9696963C-1A11-4F9A-8F9F-EB8A21DFBFF6}" type="presParOf" srcId="{AB671BE8-DAAF-419F-897D-5805F6DCD821}" destId="{A74DF05E-B96F-4237-A221-3530040395DC}" srcOrd="8" destOrd="0" presId="urn:microsoft.com/office/officeart/2011/layout/CircleProcess"/>
    <dgm:cxn modelId="{5CF58C4D-9122-45D5-9853-02A166242097}" type="presParOf" srcId="{AB671BE8-DAAF-419F-897D-5805F6DCD821}" destId="{0FAEA6B7-E82F-4036-A19C-A99DACE319CA}" srcOrd="9" destOrd="0" presId="urn:microsoft.com/office/officeart/2011/layout/CircleProcess"/>
    <dgm:cxn modelId="{A80B7D07-EA0C-4BDA-8495-C6F4E8CF085B}" type="presParOf" srcId="{0FAEA6B7-E82F-4036-A19C-A99DACE319CA}" destId="{8F0EAD2E-7BAA-484D-A3CE-181F26D9BFD7}" srcOrd="0" destOrd="0" presId="urn:microsoft.com/office/officeart/2011/layout/CircleProcess"/>
    <dgm:cxn modelId="{23E95FC6-2F4A-4640-B8E8-8C0656905394}" type="presParOf" srcId="{AB671BE8-DAAF-419F-897D-5805F6DCD821}" destId="{E15D8400-3425-484C-A02A-DDCEAD6032AB}" srcOrd="10" destOrd="0" presId="urn:microsoft.com/office/officeart/2011/layout/CircleProcess"/>
    <dgm:cxn modelId="{7B41B3A7-5BB0-4416-AB22-1A10224FA5BD}" type="presParOf" srcId="{E15D8400-3425-484C-A02A-DDCEAD6032AB}" destId="{142EEA4A-9568-47A7-A37D-E340547AC659}" srcOrd="0" destOrd="0" presId="urn:microsoft.com/office/officeart/2011/layout/CircleProcess"/>
    <dgm:cxn modelId="{BCF3F11F-C1EA-4E34-B453-79ACCFF1A043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5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развития малого и среднего предпринимательства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8A957-EDAD-4A42-8528-05E11D7BA9B9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0,0 тыс. руб. Исполнено        0,0 тыс. руб. (0,0%)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6F671-C8E8-4AEF-A499-F82FC6CE3A77}" type="par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83B5D-004F-4D87-85D9-9068F8774883}" type="sib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61C81-0A36-4B4F-8F86-11ADB6000773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 развитию малого и среднего предпринимательства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C1216-A573-404F-9C22-A1C0D8D2F34C}" type="par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AFDF1-2077-4321-B90A-80BB99EB0018}" type="sib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09A4D85-CB46-41E4-AC45-A1C5FEEEB290}" type="pres">
      <dgm:prSet presAssocID="{1B88A957-EDAD-4A42-8528-05E11D7BA9B9}" presName="Accent4" presStyleCnt="0"/>
      <dgm:spPr/>
      <dgm:t>
        <a:bodyPr/>
        <a:lstStyle/>
        <a:p>
          <a:endParaRPr lang="ru-RU"/>
        </a:p>
      </dgm:t>
    </dgm:pt>
    <dgm:pt modelId="{E676CFBA-1596-47CB-A3DE-5AC3DD619E32}" type="pres">
      <dgm:prSet presAssocID="{1B88A957-EDAD-4A42-8528-05E11D7BA9B9}" presName="Accent" presStyleLbl="node1" presStyleIdx="0" presStyleCnt="4"/>
      <dgm:spPr/>
      <dgm:t>
        <a:bodyPr/>
        <a:lstStyle/>
        <a:p>
          <a:endParaRPr lang="ru-RU"/>
        </a:p>
      </dgm:t>
    </dgm:pt>
    <dgm:pt modelId="{6BAB1987-094F-402B-AD1F-9C509B856F04}" type="pres">
      <dgm:prSet presAssocID="{1B88A957-EDAD-4A42-8528-05E11D7BA9B9}" presName="ParentBackground4" presStyleCnt="0"/>
      <dgm:spPr/>
      <dgm:t>
        <a:bodyPr/>
        <a:lstStyle/>
        <a:p>
          <a:endParaRPr lang="ru-RU"/>
        </a:p>
      </dgm:t>
    </dgm:pt>
    <dgm:pt modelId="{FF3D7C2E-3D0F-4E0E-A02D-034296354279}" type="pres">
      <dgm:prSet presAssocID="{1B88A957-EDAD-4A42-8528-05E11D7BA9B9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47BAFCB-D564-4A72-8E6E-7EFCEFE78D3F}" type="pres">
      <dgm:prSet presAssocID="{1B88A957-EDAD-4A42-8528-05E11D7BA9B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99434-F464-4554-B4D5-93AF12E6E16E}" type="pres">
      <dgm:prSet presAssocID="{71961C81-0A36-4B4F-8F86-11ADB6000773}" presName="Accent3" presStyleCnt="0"/>
      <dgm:spPr/>
      <dgm:t>
        <a:bodyPr/>
        <a:lstStyle/>
        <a:p>
          <a:endParaRPr lang="ru-RU"/>
        </a:p>
      </dgm:t>
    </dgm:pt>
    <dgm:pt modelId="{98AA6C9B-7FC1-4644-ABA8-F6AF7C440FB3}" type="pres">
      <dgm:prSet presAssocID="{71961C81-0A36-4B4F-8F86-11ADB6000773}" presName="Accent" presStyleLbl="node1" presStyleIdx="1" presStyleCnt="4"/>
      <dgm:spPr/>
      <dgm:t>
        <a:bodyPr/>
        <a:lstStyle/>
        <a:p>
          <a:endParaRPr lang="ru-RU"/>
        </a:p>
      </dgm:t>
    </dgm:pt>
    <dgm:pt modelId="{A37F0258-07F1-4417-80CA-D1421DB44FD5}" type="pres">
      <dgm:prSet presAssocID="{71961C81-0A36-4B4F-8F86-11ADB6000773}" presName="ParentBackground3" presStyleCnt="0"/>
      <dgm:spPr/>
      <dgm:t>
        <a:bodyPr/>
        <a:lstStyle/>
        <a:p>
          <a:endParaRPr lang="ru-RU"/>
        </a:p>
      </dgm:t>
    </dgm:pt>
    <dgm:pt modelId="{08FFC7DA-C36A-49CB-8AC5-C109F8CE09D5}" type="pres">
      <dgm:prSet presAssocID="{71961C81-0A36-4B4F-8F86-11ADB6000773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310BB7FA-DA82-4D7F-8C16-330B521E77C8}" type="pres">
      <dgm:prSet presAssocID="{71961C81-0A36-4B4F-8F86-11ADB600077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C81E02-6E38-4AA4-8A9E-2BDBAE172DE9}" type="presOf" srcId="{1B88A957-EDAD-4A42-8528-05E11D7BA9B9}" destId="{FF3D7C2E-3D0F-4E0E-A02D-034296354279}" srcOrd="0" destOrd="0" presId="urn:microsoft.com/office/officeart/2011/layout/CircleProcess"/>
    <dgm:cxn modelId="{B8BBD989-F90B-41DA-BA02-45525582CC42}" type="presOf" srcId="{1B88A957-EDAD-4A42-8528-05E11D7BA9B9}" destId="{D47BAFCB-D564-4A72-8E6E-7EFCEFE78D3F}" srcOrd="1" destOrd="0" presId="urn:microsoft.com/office/officeart/2011/layout/CircleProcess"/>
    <dgm:cxn modelId="{F70DE8FE-955A-4146-AFFE-08A6C982B832}" srcId="{2E523814-BBE4-4BA0-9AF8-36FAB5F7A71B}" destId="{71961C81-0A36-4B4F-8F86-11ADB6000773}" srcOrd="2" destOrd="0" parTransId="{586C1216-A573-404F-9C22-A1C0D8D2F34C}" sibTransId="{BABAFDF1-2077-4321-B90A-80BB99EB0018}"/>
    <dgm:cxn modelId="{D6023CA3-A869-4302-A385-75AE08BF8335}" type="presOf" srcId="{2D8E70D5-281D-45F3-91FB-307B0402DD60}" destId="{257A9C03-85B3-4694-8019-EB22344725C0}" srcOrd="1" destOrd="0" presId="urn:microsoft.com/office/officeart/2011/layout/CircleProcess"/>
    <dgm:cxn modelId="{E0E24DA0-05BB-4DF4-BBE8-1464BA95D2C8}" type="presOf" srcId="{2D8E70D5-281D-45F3-91FB-307B0402DD60}" destId="{142EEA4A-9568-47A7-A37D-E340547AC659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115D0B6E-B3F7-44F4-9FD7-A0F4F2D40C90}" type="presOf" srcId="{71961C81-0A36-4B4F-8F86-11ADB6000773}" destId="{08FFC7DA-C36A-49CB-8AC5-C109F8CE09D5}" srcOrd="0" destOrd="0" presId="urn:microsoft.com/office/officeart/2011/layout/CircleProcess"/>
    <dgm:cxn modelId="{F662FEDE-4DE7-4D47-BA29-0512BA3E8768}" type="presOf" srcId="{2E523814-BBE4-4BA0-9AF8-36FAB5F7A71B}" destId="{AB671BE8-DAAF-419F-897D-5805F6DCD821}" srcOrd="0" destOrd="0" presId="urn:microsoft.com/office/officeart/2011/layout/CircleProcess"/>
    <dgm:cxn modelId="{D7C3D33B-EFA8-4AD0-B986-A731EEB43906}" type="presOf" srcId="{CEB0212B-4083-4B6C-95A0-A4CC44763923}" destId="{A74DF05E-B96F-4237-A221-3530040395DC}" srcOrd="1" destOrd="0" presId="urn:microsoft.com/office/officeart/2011/layout/CircleProcess"/>
    <dgm:cxn modelId="{8B980DAE-8E81-4605-9F0E-2ACDCD915DA8}" type="presOf" srcId="{71961C81-0A36-4B4F-8F86-11ADB6000773}" destId="{310BB7FA-DA82-4D7F-8C16-330B521E77C8}" srcOrd="1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875EA4A8-5D58-4896-B7EE-52F4CF23E9DD}" type="presOf" srcId="{CEB0212B-4083-4B6C-95A0-A4CC44763923}" destId="{34C35633-69FE-48C7-BECF-0CC719FBEBD8}" srcOrd="0" destOrd="0" presId="urn:microsoft.com/office/officeart/2011/layout/CircleProcess"/>
    <dgm:cxn modelId="{9BFEB2EA-2400-4393-A645-F8EFFC7CA058}" srcId="{2E523814-BBE4-4BA0-9AF8-36FAB5F7A71B}" destId="{1B88A957-EDAD-4A42-8528-05E11D7BA9B9}" srcOrd="3" destOrd="0" parTransId="{20E6F671-C8E8-4AEF-A499-F82FC6CE3A77}" sibTransId="{B1683B5D-004F-4D87-85D9-9068F8774883}"/>
    <dgm:cxn modelId="{FD26EF10-51B7-4EB6-ABEE-9102A8AABBF8}" type="presParOf" srcId="{AB671BE8-DAAF-419F-897D-5805F6DCD821}" destId="{E09A4D85-CB46-41E4-AC45-A1C5FEEEB290}" srcOrd="0" destOrd="0" presId="urn:microsoft.com/office/officeart/2011/layout/CircleProcess"/>
    <dgm:cxn modelId="{8659E15B-BF25-4FE3-BDEB-59B64A1BD873}" type="presParOf" srcId="{E09A4D85-CB46-41E4-AC45-A1C5FEEEB290}" destId="{E676CFBA-1596-47CB-A3DE-5AC3DD619E32}" srcOrd="0" destOrd="0" presId="urn:microsoft.com/office/officeart/2011/layout/CircleProcess"/>
    <dgm:cxn modelId="{54D369D8-11B4-4724-AE2C-678AFAE22169}" type="presParOf" srcId="{AB671BE8-DAAF-419F-897D-5805F6DCD821}" destId="{6BAB1987-094F-402B-AD1F-9C509B856F04}" srcOrd="1" destOrd="0" presId="urn:microsoft.com/office/officeart/2011/layout/CircleProcess"/>
    <dgm:cxn modelId="{4C37C939-D8C5-4BD8-897A-0FCDBBC496AA}" type="presParOf" srcId="{6BAB1987-094F-402B-AD1F-9C509B856F04}" destId="{FF3D7C2E-3D0F-4E0E-A02D-034296354279}" srcOrd="0" destOrd="0" presId="urn:microsoft.com/office/officeart/2011/layout/CircleProcess"/>
    <dgm:cxn modelId="{49B745C2-4002-4AAA-BA82-3DFD292563B7}" type="presParOf" srcId="{AB671BE8-DAAF-419F-897D-5805F6DCD821}" destId="{D47BAFCB-D564-4A72-8E6E-7EFCEFE78D3F}" srcOrd="2" destOrd="0" presId="urn:microsoft.com/office/officeart/2011/layout/CircleProcess"/>
    <dgm:cxn modelId="{07EB51E6-55C0-40BC-AF97-B65398378DC9}" type="presParOf" srcId="{AB671BE8-DAAF-419F-897D-5805F6DCD821}" destId="{55399434-F464-4554-B4D5-93AF12E6E16E}" srcOrd="3" destOrd="0" presId="urn:microsoft.com/office/officeart/2011/layout/CircleProcess"/>
    <dgm:cxn modelId="{5BEE7307-4EC9-4FC2-9952-2FF2308C222A}" type="presParOf" srcId="{55399434-F464-4554-B4D5-93AF12E6E16E}" destId="{98AA6C9B-7FC1-4644-ABA8-F6AF7C440FB3}" srcOrd="0" destOrd="0" presId="urn:microsoft.com/office/officeart/2011/layout/CircleProcess"/>
    <dgm:cxn modelId="{8A0DF7BD-CBB0-43D3-9A95-E893DC1EC13A}" type="presParOf" srcId="{AB671BE8-DAAF-419F-897D-5805F6DCD821}" destId="{A37F0258-07F1-4417-80CA-D1421DB44FD5}" srcOrd="4" destOrd="0" presId="urn:microsoft.com/office/officeart/2011/layout/CircleProcess"/>
    <dgm:cxn modelId="{2196CFD2-0358-4741-A64B-6C1E4C557CF8}" type="presParOf" srcId="{A37F0258-07F1-4417-80CA-D1421DB44FD5}" destId="{08FFC7DA-C36A-49CB-8AC5-C109F8CE09D5}" srcOrd="0" destOrd="0" presId="urn:microsoft.com/office/officeart/2011/layout/CircleProcess"/>
    <dgm:cxn modelId="{068D8634-349C-460C-B6C1-3C7A7D59334D}" type="presParOf" srcId="{AB671BE8-DAAF-419F-897D-5805F6DCD821}" destId="{310BB7FA-DA82-4D7F-8C16-330B521E77C8}" srcOrd="5" destOrd="0" presId="urn:microsoft.com/office/officeart/2011/layout/CircleProcess"/>
    <dgm:cxn modelId="{57A80502-CF28-48B0-8EA9-E7E95CD49365}" type="presParOf" srcId="{AB671BE8-DAAF-419F-897D-5805F6DCD821}" destId="{F4C1FD00-78FC-4639-8571-16856622A4F0}" srcOrd="6" destOrd="0" presId="urn:microsoft.com/office/officeart/2011/layout/CircleProcess"/>
    <dgm:cxn modelId="{0CD63B79-FF50-4D81-9608-8C224CB66F99}" type="presParOf" srcId="{F4C1FD00-78FC-4639-8571-16856622A4F0}" destId="{55B2776F-83C2-4CF5-8FCC-4FB6ED279CB8}" srcOrd="0" destOrd="0" presId="urn:microsoft.com/office/officeart/2011/layout/CircleProcess"/>
    <dgm:cxn modelId="{F24573EE-32A4-45BA-925C-C036C79E88F8}" type="presParOf" srcId="{AB671BE8-DAAF-419F-897D-5805F6DCD821}" destId="{EF1C5EA9-8637-4F84-977A-3B1DE25472FA}" srcOrd="7" destOrd="0" presId="urn:microsoft.com/office/officeart/2011/layout/CircleProcess"/>
    <dgm:cxn modelId="{9D722516-9855-4C2D-A401-CD18B43968DA}" type="presParOf" srcId="{EF1C5EA9-8637-4F84-977A-3B1DE25472FA}" destId="{34C35633-69FE-48C7-BECF-0CC719FBEBD8}" srcOrd="0" destOrd="0" presId="urn:microsoft.com/office/officeart/2011/layout/CircleProcess"/>
    <dgm:cxn modelId="{344B85DA-B05C-43C9-B900-29B3FBDD5E00}" type="presParOf" srcId="{AB671BE8-DAAF-419F-897D-5805F6DCD821}" destId="{A74DF05E-B96F-4237-A221-3530040395DC}" srcOrd="8" destOrd="0" presId="urn:microsoft.com/office/officeart/2011/layout/CircleProcess"/>
    <dgm:cxn modelId="{199C09F5-8017-4378-B2E4-BAD8248C4A0B}" type="presParOf" srcId="{AB671BE8-DAAF-419F-897D-5805F6DCD821}" destId="{0FAEA6B7-E82F-4036-A19C-A99DACE319CA}" srcOrd="9" destOrd="0" presId="urn:microsoft.com/office/officeart/2011/layout/CircleProcess"/>
    <dgm:cxn modelId="{C7433D2B-0A32-4D8E-B999-73E9A2BE3CF3}" type="presParOf" srcId="{0FAEA6B7-E82F-4036-A19C-A99DACE319CA}" destId="{8F0EAD2E-7BAA-484D-A3CE-181F26D9BFD7}" srcOrd="0" destOrd="0" presId="urn:microsoft.com/office/officeart/2011/layout/CircleProcess"/>
    <dgm:cxn modelId="{49FE4A00-A3F5-4D72-A8E8-7FED85713646}" type="presParOf" srcId="{AB671BE8-DAAF-419F-897D-5805F6DCD821}" destId="{E15D8400-3425-484C-A02A-DDCEAD6032AB}" srcOrd="10" destOrd="0" presId="urn:microsoft.com/office/officeart/2011/layout/CircleProcess"/>
    <dgm:cxn modelId="{36E8C9C0-EF85-4836-B9D2-4C7FF0316714}" type="presParOf" srcId="{E15D8400-3425-484C-A02A-DDCEAD6032AB}" destId="{142EEA4A-9568-47A7-A37D-E340547AC659}" srcOrd="0" destOrd="0" presId="urn:microsoft.com/office/officeart/2011/layout/CircleProcess"/>
    <dgm:cxn modelId="{7BFD73ED-B043-4D2B-875B-DF3205E6660E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166,9 тыс. руб. Исполнено        166,9 тыс. руб. (100,0%)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общего имущества муниципального жилищного фонда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9CAF807D-EE82-4DDC-9790-0AC490583CC4}" type="presOf" srcId="{80C4015D-E30C-437A-B4C7-FC3A40CAD2BD}" destId="{FC94FC53-497A-4B36-AA8D-CD72CC781ACE}" srcOrd="0" destOrd="0" presId="urn:microsoft.com/office/officeart/2011/layout/CircleProcess"/>
    <dgm:cxn modelId="{22957D98-0F16-4521-8EE6-58E25F8BE3C2}" type="presOf" srcId="{2E523814-BBE4-4BA0-9AF8-36FAB5F7A71B}" destId="{AB671BE8-DAAF-419F-897D-5805F6DCD821}" srcOrd="0" destOrd="0" presId="urn:microsoft.com/office/officeart/2011/layout/CircleProcess"/>
    <dgm:cxn modelId="{3E731403-11C6-4363-ACD6-27972AD421A0}" type="presOf" srcId="{CEB0212B-4083-4B6C-95A0-A4CC44763923}" destId="{A74DF05E-B96F-4237-A221-3530040395DC}" srcOrd="1" destOrd="0" presId="urn:microsoft.com/office/officeart/2011/layout/CircleProcess"/>
    <dgm:cxn modelId="{147CC6A1-0D69-433C-B753-BF0AFA138880}" type="presOf" srcId="{E937618F-F1CA-4D74-85DA-3728B04BDC52}" destId="{3C45946D-3C39-4559-BD99-7D1C0404DC15}" srcOrd="0" destOrd="0" presId="urn:microsoft.com/office/officeart/2011/layout/CircleProcess"/>
    <dgm:cxn modelId="{EF1599B1-C8CA-44E7-99B5-94ACA3AEACB0}" type="presOf" srcId="{80C4015D-E30C-437A-B4C7-FC3A40CAD2BD}" destId="{82E9D556-D823-4C60-B681-2136B53DCB3E}" srcOrd="1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AD6C33E1-C072-49BF-B82A-A3191F55B035}" type="presOf" srcId="{E937618F-F1CA-4D74-85DA-3728B04BDC52}" destId="{D0543146-E1F9-4632-A450-D95C01EC2285}" srcOrd="1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FC610F66-18E0-4F0A-81E5-E26E0BC2CA67}" type="presOf" srcId="{2D8E70D5-281D-45F3-91FB-307B0402DD60}" destId="{257A9C03-85B3-4694-8019-EB22344725C0}" srcOrd="1" destOrd="0" presId="urn:microsoft.com/office/officeart/2011/layout/CircleProcess"/>
    <dgm:cxn modelId="{D7B54081-56F9-44C4-B64D-DADE64A4F78F}" type="presOf" srcId="{CEB0212B-4083-4B6C-95A0-A4CC44763923}" destId="{34C35633-69FE-48C7-BECF-0CC719FBEBD8}" srcOrd="0" destOrd="0" presId="urn:microsoft.com/office/officeart/2011/layout/CircleProcess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FDDBC4A2-C91A-49DE-A5D8-477889F7B661}" type="presOf" srcId="{2D8E70D5-281D-45F3-91FB-307B0402DD60}" destId="{142EEA4A-9568-47A7-A37D-E340547AC659}" srcOrd="0" destOrd="0" presId="urn:microsoft.com/office/officeart/2011/layout/CircleProcess"/>
    <dgm:cxn modelId="{F44C2D7A-9B32-4382-8B01-1DD510D67903}" type="presParOf" srcId="{AB671BE8-DAAF-419F-897D-5805F6DCD821}" destId="{FBAAFA34-378C-453E-A9AF-C2B5BF3CA02F}" srcOrd="0" destOrd="0" presId="urn:microsoft.com/office/officeart/2011/layout/CircleProcess"/>
    <dgm:cxn modelId="{EBEE02DA-4604-4954-AE46-98FAEC3CDCBF}" type="presParOf" srcId="{FBAAFA34-378C-453E-A9AF-C2B5BF3CA02F}" destId="{3A4A919F-3D46-4CF4-9BA6-9F83F5713BCF}" srcOrd="0" destOrd="0" presId="urn:microsoft.com/office/officeart/2011/layout/CircleProcess"/>
    <dgm:cxn modelId="{98ADD004-FC6B-4D52-B384-C1EDD28B19C3}" type="presParOf" srcId="{AB671BE8-DAAF-419F-897D-5805F6DCD821}" destId="{19D026F2-0895-4E76-BED9-56265CB92C3A}" srcOrd="1" destOrd="0" presId="urn:microsoft.com/office/officeart/2011/layout/CircleProcess"/>
    <dgm:cxn modelId="{9763E96E-1AE0-45F4-9D83-954E371ABF92}" type="presParOf" srcId="{19D026F2-0895-4E76-BED9-56265CB92C3A}" destId="{3C45946D-3C39-4559-BD99-7D1C0404DC15}" srcOrd="0" destOrd="0" presId="urn:microsoft.com/office/officeart/2011/layout/CircleProcess"/>
    <dgm:cxn modelId="{B90036AE-8181-415B-BA0F-F4CE28F2A864}" type="presParOf" srcId="{AB671BE8-DAAF-419F-897D-5805F6DCD821}" destId="{D0543146-E1F9-4632-A450-D95C01EC2285}" srcOrd="2" destOrd="0" presId="urn:microsoft.com/office/officeart/2011/layout/CircleProcess"/>
    <dgm:cxn modelId="{7F7A314A-0B1C-49E6-8222-8F5D948CF8E8}" type="presParOf" srcId="{AB671BE8-DAAF-419F-897D-5805F6DCD821}" destId="{171C5147-3FC9-4A47-8348-DCF7562ED2FB}" srcOrd="3" destOrd="0" presId="urn:microsoft.com/office/officeart/2011/layout/CircleProcess"/>
    <dgm:cxn modelId="{CE7173AF-AFDB-4FBE-AC11-E525AC780B91}" type="presParOf" srcId="{171C5147-3FC9-4A47-8348-DCF7562ED2FB}" destId="{A842644E-234A-4E25-9100-76F385DF3DA7}" srcOrd="0" destOrd="0" presId="urn:microsoft.com/office/officeart/2011/layout/CircleProcess"/>
    <dgm:cxn modelId="{F7AF81DE-6A62-459B-8939-2FE2583E8465}" type="presParOf" srcId="{AB671BE8-DAAF-419F-897D-5805F6DCD821}" destId="{9BE337E9-660B-4741-892F-3DC5D6CB5585}" srcOrd="4" destOrd="0" presId="urn:microsoft.com/office/officeart/2011/layout/CircleProcess"/>
    <dgm:cxn modelId="{D7002D09-4678-46A8-97D3-353244579BEA}" type="presParOf" srcId="{9BE337E9-660B-4741-892F-3DC5D6CB5585}" destId="{FC94FC53-497A-4B36-AA8D-CD72CC781ACE}" srcOrd="0" destOrd="0" presId="urn:microsoft.com/office/officeart/2011/layout/CircleProcess"/>
    <dgm:cxn modelId="{ADA3DA16-4FF4-4A47-91C9-B8150AE268DD}" type="presParOf" srcId="{AB671BE8-DAAF-419F-897D-5805F6DCD821}" destId="{82E9D556-D823-4C60-B681-2136B53DCB3E}" srcOrd="5" destOrd="0" presId="urn:microsoft.com/office/officeart/2011/layout/CircleProcess"/>
    <dgm:cxn modelId="{A41C46D9-6AFB-4909-835F-1DB2CB9FF62E}" type="presParOf" srcId="{AB671BE8-DAAF-419F-897D-5805F6DCD821}" destId="{F4C1FD00-78FC-4639-8571-16856622A4F0}" srcOrd="6" destOrd="0" presId="urn:microsoft.com/office/officeart/2011/layout/CircleProcess"/>
    <dgm:cxn modelId="{D8AF5432-6D86-4CC6-857C-0C2B8E203699}" type="presParOf" srcId="{F4C1FD00-78FC-4639-8571-16856622A4F0}" destId="{55B2776F-83C2-4CF5-8FCC-4FB6ED279CB8}" srcOrd="0" destOrd="0" presId="urn:microsoft.com/office/officeart/2011/layout/CircleProcess"/>
    <dgm:cxn modelId="{9019AE16-C468-42C2-91E5-2393E9E5EB28}" type="presParOf" srcId="{AB671BE8-DAAF-419F-897D-5805F6DCD821}" destId="{EF1C5EA9-8637-4F84-977A-3B1DE25472FA}" srcOrd="7" destOrd="0" presId="urn:microsoft.com/office/officeart/2011/layout/CircleProcess"/>
    <dgm:cxn modelId="{FD506937-2563-4FDD-8050-F7DD9085E50A}" type="presParOf" srcId="{EF1C5EA9-8637-4F84-977A-3B1DE25472FA}" destId="{34C35633-69FE-48C7-BECF-0CC719FBEBD8}" srcOrd="0" destOrd="0" presId="urn:microsoft.com/office/officeart/2011/layout/CircleProcess"/>
    <dgm:cxn modelId="{D3E3679C-7E88-4E79-BCEF-51A5CDB79942}" type="presParOf" srcId="{AB671BE8-DAAF-419F-897D-5805F6DCD821}" destId="{A74DF05E-B96F-4237-A221-3530040395DC}" srcOrd="8" destOrd="0" presId="urn:microsoft.com/office/officeart/2011/layout/CircleProcess"/>
    <dgm:cxn modelId="{A469402B-4CEF-4082-A58A-74D9E9B4C139}" type="presParOf" srcId="{AB671BE8-DAAF-419F-897D-5805F6DCD821}" destId="{0FAEA6B7-E82F-4036-A19C-A99DACE319CA}" srcOrd="9" destOrd="0" presId="urn:microsoft.com/office/officeart/2011/layout/CircleProcess"/>
    <dgm:cxn modelId="{C022BE22-1188-4F74-A949-AB0F61077AD2}" type="presParOf" srcId="{0FAEA6B7-E82F-4036-A19C-A99DACE319CA}" destId="{8F0EAD2E-7BAA-484D-A3CE-181F26D9BFD7}" srcOrd="0" destOrd="0" presId="urn:microsoft.com/office/officeart/2011/layout/CircleProcess"/>
    <dgm:cxn modelId="{1C7B7889-21BC-4498-B204-FD4FEFF63213}" type="presParOf" srcId="{AB671BE8-DAAF-419F-897D-5805F6DCD821}" destId="{E15D8400-3425-484C-A02A-DDCEAD6032AB}" srcOrd="10" destOrd="0" presId="urn:microsoft.com/office/officeart/2011/layout/CircleProcess"/>
    <dgm:cxn modelId="{F68036A0-7980-4BD1-AAEE-3A8047B11B91}" type="presParOf" srcId="{E15D8400-3425-484C-A02A-DDCEAD6032AB}" destId="{142EEA4A-9568-47A7-A37D-E340547AC659}" srcOrd="0" destOrd="0" presId="urn:microsoft.com/office/officeart/2011/layout/CircleProcess"/>
    <dgm:cxn modelId="{231E40F6-4700-4E1C-8A50-1F777C5B5C22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10,6 тыс. руб. Исполнено        10,6 тыс. руб. (100,0%).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Обязательные взносы на проведение капитального ремонта общего имущества в МКД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0AFEAE-E721-4440-B4B1-6CC33E824149}" type="presOf" srcId="{CEB0212B-4083-4B6C-95A0-A4CC44763923}" destId="{A74DF05E-B96F-4237-A221-3530040395DC}" srcOrd="1" destOrd="0" presId="urn:microsoft.com/office/officeart/2011/layout/CircleProcess"/>
    <dgm:cxn modelId="{871DA966-B7F4-40F7-A873-77B3AF6C62C3}" type="presOf" srcId="{2E523814-BBE4-4BA0-9AF8-36FAB5F7A71B}" destId="{AB671BE8-DAAF-419F-897D-5805F6DCD821}" srcOrd="0" destOrd="0" presId="urn:microsoft.com/office/officeart/2011/layout/CircleProcess"/>
    <dgm:cxn modelId="{859B52E1-E8E9-49F0-8C37-400F51580340}" type="presOf" srcId="{E937618F-F1CA-4D74-85DA-3728B04BDC52}" destId="{3C45946D-3C39-4559-BD99-7D1C0404DC15}" srcOrd="0" destOrd="0" presId="urn:microsoft.com/office/officeart/2011/layout/CircleProcess"/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02193779-5DD7-4BCD-B0E6-112709F0DA5D}" type="presOf" srcId="{2D8E70D5-281D-45F3-91FB-307B0402DD60}" destId="{142EEA4A-9568-47A7-A37D-E340547AC659}" srcOrd="0" destOrd="0" presId="urn:microsoft.com/office/officeart/2011/layout/CircleProcess"/>
    <dgm:cxn modelId="{F1C126D9-2700-40AC-9E3B-D0B360BFF585}" type="presOf" srcId="{E937618F-F1CA-4D74-85DA-3728B04BDC52}" destId="{D0543146-E1F9-4632-A450-D95C01EC2285}" srcOrd="1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C8799C76-9273-4740-9C8B-2D08FBC20801}" type="presOf" srcId="{80C4015D-E30C-437A-B4C7-FC3A40CAD2BD}" destId="{82E9D556-D823-4C60-B681-2136B53DCB3E}" srcOrd="1" destOrd="0" presId="urn:microsoft.com/office/officeart/2011/layout/CircleProcess"/>
    <dgm:cxn modelId="{58C6BA8C-EF48-4612-A77D-53CBCBD0C426}" type="presOf" srcId="{CEB0212B-4083-4B6C-95A0-A4CC44763923}" destId="{34C35633-69FE-48C7-BECF-0CC719FBEBD8}" srcOrd="0" destOrd="0" presId="urn:microsoft.com/office/officeart/2011/layout/CircleProcess"/>
    <dgm:cxn modelId="{99407C28-8FD3-45C9-9E1E-9E1B453E792A}" type="presOf" srcId="{2D8E70D5-281D-45F3-91FB-307B0402DD60}" destId="{257A9C03-85B3-4694-8019-EB22344725C0}" srcOrd="1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133DEA6E-38DF-41DC-B5C5-A61FF854D9ED}" type="presOf" srcId="{80C4015D-E30C-437A-B4C7-FC3A40CAD2BD}" destId="{FC94FC53-497A-4B36-AA8D-CD72CC781ACE}" srcOrd="0" destOrd="0" presId="urn:microsoft.com/office/officeart/2011/layout/CircleProcess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EB9611E5-2642-40C1-93F9-85210048534F}" type="presParOf" srcId="{AB671BE8-DAAF-419F-897D-5805F6DCD821}" destId="{FBAAFA34-378C-453E-A9AF-C2B5BF3CA02F}" srcOrd="0" destOrd="0" presId="urn:microsoft.com/office/officeart/2011/layout/CircleProcess"/>
    <dgm:cxn modelId="{8F0B9DFC-C21F-42BD-B337-E802088128E7}" type="presParOf" srcId="{FBAAFA34-378C-453E-A9AF-C2B5BF3CA02F}" destId="{3A4A919F-3D46-4CF4-9BA6-9F83F5713BCF}" srcOrd="0" destOrd="0" presId="urn:microsoft.com/office/officeart/2011/layout/CircleProcess"/>
    <dgm:cxn modelId="{5909977C-FCB5-4826-9602-B1200829EC7A}" type="presParOf" srcId="{AB671BE8-DAAF-419F-897D-5805F6DCD821}" destId="{19D026F2-0895-4E76-BED9-56265CB92C3A}" srcOrd="1" destOrd="0" presId="urn:microsoft.com/office/officeart/2011/layout/CircleProcess"/>
    <dgm:cxn modelId="{A4EA7759-0B7F-408F-B5F8-5F622FFBB8E8}" type="presParOf" srcId="{19D026F2-0895-4E76-BED9-56265CB92C3A}" destId="{3C45946D-3C39-4559-BD99-7D1C0404DC15}" srcOrd="0" destOrd="0" presId="urn:microsoft.com/office/officeart/2011/layout/CircleProcess"/>
    <dgm:cxn modelId="{4B49CF81-3D7C-4CD5-B03E-479EEBAE4BEF}" type="presParOf" srcId="{AB671BE8-DAAF-419F-897D-5805F6DCD821}" destId="{D0543146-E1F9-4632-A450-D95C01EC2285}" srcOrd="2" destOrd="0" presId="urn:microsoft.com/office/officeart/2011/layout/CircleProcess"/>
    <dgm:cxn modelId="{C95A829E-CC76-4CDF-A5A7-936D439C0604}" type="presParOf" srcId="{AB671BE8-DAAF-419F-897D-5805F6DCD821}" destId="{171C5147-3FC9-4A47-8348-DCF7562ED2FB}" srcOrd="3" destOrd="0" presId="urn:microsoft.com/office/officeart/2011/layout/CircleProcess"/>
    <dgm:cxn modelId="{77DF4645-AB6E-4FA5-B341-B017D991EC88}" type="presParOf" srcId="{171C5147-3FC9-4A47-8348-DCF7562ED2FB}" destId="{A842644E-234A-4E25-9100-76F385DF3DA7}" srcOrd="0" destOrd="0" presId="urn:microsoft.com/office/officeart/2011/layout/CircleProcess"/>
    <dgm:cxn modelId="{07786368-BC81-4718-B63B-1A60877D1E2A}" type="presParOf" srcId="{AB671BE8-DAAF-419F-897D-5805F6DCD821}" destId="{9BE337E9-660B-4741-892F-3DC5D6CB5585}" srcOrd="4" destOrd="0" presId="urn:microsoft.com/office/officeart/2011/layout/CircleProcess"/>
    <dgm:cxn modelId="{3E46E65B-283C-4ABE-8A7F-A23D8F9688FF}" type="presParOf" srcId="{9BE337E9-660B-4741-892F-3DC5D6CB5585}" destId="{FC94FC53-497A-4B36-AA8D-CD72CC781ACE}" srcOrd="0" destOrd="0" presId="urn:microsoft.com/office/officeart/2011/layout/CircleProcess"/>
    <dgm:cxn modelId="{000CBCDE-BE73-438D-95D4-D5854D43D6D2}" type="presParOf" srcId="{AB671BE8-DAAF-419F-897D-5805F6DCD821}" destId="{82E9D556-D823-4C60-B681-2136B53DCB3E}" srcOrd="5" destOrd="0" presId="urn:microsoft.com/office/officeart/2011/layout/CircleProcess"/>
    <dgm:cxn modelId="{D3450811-7074-43F8-B993-42F25935439A}" type="presParOf" srcId="{AB671BE8-DAAF-419F-897D-5805F6DCD821}" destId="{F4C1FD00-78FC-4639-8571-16856622A4F0}" srcOrd="6" destOrd="0" presId="urn:microsoft.com/office/officeart/2011/layout/CircleProcess"/>
    <dgm:cxn modelId="{2D3CDA3B-1C81-40E1-A983-0C9BCEC46179}" type="presParOf" srcId="{F4C1FD00-78FC-4639-8571-16856622A4F0}" destId="{55B2776F-83C2-4CF5-8FCC-4FB6ED279CB8}" srcOrd="0" destOrd="0" presId="urn:microsoft.com/office/officeart/2011/layout/CircleProcess"/>
    <dgm:cxn modelId="{6CBB9F31-0DCF-406C-9D4C-EA73191C60FB}" type="presParOf" srcId="{AB671BE8-DAAF-419F-897D-5805F6DCD821}" destId="{EF1C5EA9-8637-4F84-977A-3B1DE25472FA}" srcOrd="7" destOrd="0" presId="urn:microsoft.com/office/officeart/2011/layout/CircleProcess"/>
    <dgm:cxn modelId="{7943D95F-1049-45A5-9720-08B6E6949DEB}" type="presParOf" srcId="{EF1C5EA9-8637-4F84-977A-3B1DE25472FA}" destId="{34C35633-69FE-48C7-BECF-0CC719FBEBD8}" srcOrd="0" destOrd="0" presId="urn:microsoft.com/office/officeart/2011/layout/CircleProcess"/>
    <dgm:cxn modelId="{B24DC3A3-443C-4044-943F-F89164107917}" type="presParOf" srcId="{AB671BE8-DAAF-419F-897D-5805F6DCD821}" destId="{A74DF05E-B96F-4237-A221-3530040395DC}" srcOrd="8" destOrd="0" presId="urn:microsoft.com/office/officeart/2011/layout/CircleProcess"/>
    <dgm:cxn modelId="{A81F5E84-9F82-4CF6-BDB0-26797D0D4785}" type="presParOf" srcId="{AB671BE8-DAAF-419F-897D-5805F6DCD821}" destId="{0FAEA6B7-E82F-4036-A19C-A99DACE319CA}" srcOrd="9" destOrd="0" presId="urn:microsoft.com/office/officeart/2011/layout/CircleProcess"/>
    <dgm:cxn modelId="{D8750651-64AC-46C7-A6E7-8B80B8938E11}" type="presParOf" srcId="{0FAEA6B7-E82F-4036-A19C-A99DACE319CA}" destId="{8F0EAD2E-7BAA-484D-A3CE-181F26D9BFD7}" srcOrd="0" destOrd="0" presId="urn:microsoft.com/office/officeart/2011/layout/CircleProcess"/>
    <dgm:cxn modelId="{F79D3692-70E4-4EE1-8968-69DC3A137BA3}" type="presParOf" srcId="{AB671BE8-DAAF-419F-897D-5805F6DCD821}" destId="{E15D8400-3425-484C-A02A-DDCEAD6032AB}" srcOrd="10" destOrd="0" presId="urn:microsoft.com/office/officeart/2011/layout/CircleProcess"/>
    <dgm:cxn modelId="{4C7F683A-F271-4AE4-8382-51188319360B}" type="presParOf" srcId="{E15D8400-3425-484C-A02A-DDCEAD6032AB}" destId="{142EEA4A-9568-47A7-A37D-E340547AC659}" srcOrd="0" destOrd="0" presId="urn:microsoft.com/office/officeart/2011/layout/CircleProcess"/>
    <dgm:cxn modelId="{E7C580AE-1B09-4D89-939E-9C1F4F1E9558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344,6 тыс. руб. Исполнено        344,6 тыс. руб. (100,0%)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 sz="1000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 sz="1000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в границах поселения электро-, тепло-, газо- и водоснабжения населения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 sz="1000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 sz="1000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0F4736A8-29EC-4FED-BEFE-A2B9E9832907}" type="presOf" srcId="{2E523814-BBE4-4BA0-9AF8-36FAB5F7A71B}" destId="{AB671BE8-DAAF-419F-897D-5805F6DCD821}" srcOrd="0" destOrd="0" presId="urn:microsoft.com/office/officeart/2011/layout/CircleProcess"/>
    <dgm:cxn modelId="{F1FBEA19-AE4E-4853-B6D6-8158C8EF9643}" type="presOf" srcId="{80C4015D-E30C-437A-B4C7-FC3A40CAD2BD}" destId="{82E9D556-D823-4C60-B681-2136B53DCB3E}" srcOrd="1" destOrd="0" presId="urn:microsoft.com/office/officeart/2011/layout/CircleProcess"/>
    <dgm:cxn modelId="{CD9F829D-E310-47A7-927C-64517B4326DA}" type="presOf" srcId="{2D8E70D5-281D-45F3-91FB-307B0402DD60}" destId="{142EEA4A-9568-47A7-A37D-E340547AC659}" srcOrd="0" destOrd="0" presId="urn:microsoft.com/office/officeart/2011/layout/CircleProcess"/>
    <dgm:cxn modelId="{20B4EBC1-62D7-43F9-A099-2A8C04FFB04E}" type="presOf" srcId="{E937618F-F1CA-4D74-85DA-3728B04BDC52}" destId="{3C45946D-3C39-4559-BD99-7D1C0404DC15}" srcOrd="0" destOrd="0" presId="urn:microsoft.com/office/officeart/2011/layout/CircleProcess"/>
    <dgm:cxn modelId="{69678EAD-3698-420A-A2B2-AECD4139BDAC}" type="presOf" srcId="{80C4015D-E30C-437A-B4C7-FC3A40CAD2BD}" destId="{FC94FC53-497A-4B36-AA8D-CD72CC781ACE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7D4D3FF4-F2FD-471D-A754-ED8CC7E8162A}" type="presOf" srcId="{E937618F-F1CA-4D74-85DA-3728B04BDC52}" destId="{D0543146-E1F9-4632-A450-D95C01EC2285}" srcOrd="1" destOrd="0" presId="urn:microsoft.com/office/officeart/2011/layout/CircleProcess"/>
    <dgm:cxn modelId="{B24DEA44-023D-4B62-9802-EA7BA9A45B61}" type="presOf" srcId="{CEB0212B-4083-4B6C-95A0-A4CC44763923}" destId="{34C35633-69FE-48C7-BECF-0CC719FBEBD8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97844B30-410E-4314-AACC-27FDC5A4F1A1}" type="presOf" srcId="{2D8E70D5-281D-45F3-91FB-307B0402DD60}" destId="{257A9C03-85B3-4694-8019-EB22344725C0}" srcOrd="1" destOrd="0" presId="urn:microsoft.com/office/officeart/2011/layout/CircleProcess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BFD5C01B-64C2-4599-BA31-9F95EE9B00CB}" type="presOf" srcId="{CEB0212B-4083-4B6C-95A0-A4CC44763923}" destId="{A74DF05E-B96F-4237-A221-3530040395DC}" srcOrd="1" destOrd="0" presId="urn:microsoft.com/office/officeart/2011/layout/CircleProcess"/>
    <dgm:cxn modelId="{612FD901-4D59-4E28-B130-528131E3DE81}" type="presParOf" srcId="{AB671BE8-DAAF-419F-897D-5805F6DCD821}" destId="{FBAAFA34-378C-453E-A9AF-C2B5BF3CA02F}" srcOrd="0" destOrd="0" presId="urn:microsoft.com/office/officeart/2011/layout/CircleProcess"/>
    <dgm:cxn modelId="{49C3FA9B-49DB-41F3-88B2-8B2397A764EC}" type="presParOf" srcId="{FBAAFA34-378C-453E-A9AF-C2B5BF3CA02F}" destId="{3A4A919F-3D46-4CF4-9BA6-9F83F5713BCF}" srcOrd="0" destOrd="0" presId="urn:microsoft.com/office/officeart/2011/layout/CircleProcess"/>
    <dgm:cxn modelId="{D64F03CA-84AE-4B5C-81EE-13AB1BB57DED}" type="presParOf" srcId="{AB671BE8-DAAF-419F-897D-5805F6DCD821}" destId="{19D026F2-0895-4E76-BED9-56265CB92C3A}" srcOrd="1" destOrd="0" presId="urn:microsoft.com/office/officeart/2011/layout/CircleProcess"/>
    <dgm:cxn modelId="{81271540-2BEB-4529-A448-EDB1E7C06B54}" type="presParOf" srcId="{19D026F2-0895-4E76-BED9-56265CB92C3A}" destId="{3C45946D-3C39-4559-BD99-7D1C0404DC15}" srcOrd="0" destOrd="0" presId="urn:microsoft.com/office/officeart/2011/layout/CircleProcess"/>
    <dgm:cxn modelId="{360ECB31-8FDB-46B6-8097-5DFF64924146}" type="presParOf" srcId="{AB671BE8-DAAF-419F-897D-5805F6DCD821}" destId="{D0543146-E1F9-4632-A450-D95C01EC2285}" srcOrd="2" destOrd="0" presId="urn:microsoft.com/office/officeart/2011/layout/CircleProcess"/>
    <dgm:cxn modelId="{625F6634-30C7-4990-A1F4-AFEEC0068447}" type="presParOf" srcId="{AB671BE8-DAAF-419F-897D-5805F6DCD821}" destId="{171C5147-3FC9-4A47-8348-DCF7562ED2FB}" srcOrd="3" destOrd="0" presId="urn:microsoft.com/office/officeart/2011/layout/CircleProcess"/>
    <dgm:cxn modelId="{40793101-FFED-4AD9-941C-BD2C02880864}" type="presParOf" srcId="{171C5147-3FC9-4A47-8348-DCF7562ED2FB}" destId="{A842644E-234A-4E25-9100-76F385DF3DA7}" srcOrd="0" destOrd="0" presId="urn:microsoft.com/office/officeart/2011/layout/CircleProcess"/>
    <dgm:cxn modelId="{788ADDCE-874B-42D7-A78F-982454881FD9}" type="presParOf" srcId="{AB671BE8-DAAF-419F-897D-5805F6DCD821}" destId="{9BE337E9-660B-4741-892F-3DC5D6CB5585}" srcOrd="4" destOrd="0" presId="urn:microsoft.com/office/officeart/2011/layout/CircleProcess"/>
    <dgm:cxn modelId="{F2C08358-D1A9-4D4D-AE26-824F3C865FB3}" type="presParOf" srcId="{9BE337E9-660B-4741-892F-3DC5D6CB5585}" destId="{FC94FC53-497A-4B36-AA8D-CD72CC781ACE}" srcOrd="0" destOrd="0" presId="urn:microsoft.com/office/officeart/2011/layout/CircleProcess"/>
    <dgm:cxn modelId="{3D3A4A32-9A39-4B97-9FD8-A0B22F244310}" type="presParOf" srcId="{AB671BE8-DAAF-419F-897D-5805F6DCD821}" destId="{82E9D556-D823-4C60-B681-2136B53DCB3E}" srcOrd="5" destOrd="0" presId="urn:microsoft.com/office/officeart/2011/layout/CircleProcess"/>
    <dgm:cxn modelId="{9622D66F-1954-4D12-9942-F113BC8F3063}" type="presParOf" srcId="{AB671BE8-DAAF-419F-897D-5805F6DCD821}" destId="{F4C1FD00-78FC-4639-8571-16856622A4F0}" srcOrd="6" destOrd="0" presId="urn:microsoft.com/office/officeart/2011/layout/CircleProcess"/>
    <dgm:cxn modelId="{83FC21AC-4A4C-415D-B83F-CD0EC034FC09}" type="presParOf" srcId="{F4C1FD00-78FC-4639-8571-16856622A4F0}" destId="{55B2776F-83C2-4CF5-8FCC-4FB6ED279CB8}" srcOrd="0" destOrd="0" presId="urn:microsoft.com/office/officeart/2011/layout/CircleProcess"/>
    <dgm:cxn modelId="{4F05D78D-6B7C-4D64-826F-6F0E2F30323B}" type="presParOf" srcId="{AB671BE8-DAAF-419F-897D-5805F6DCD821}" destId="{EF1C5EA9-8637-4F84-977A-3B1DE25472FA}" srcOrd="7" destOrd="0" presId="urn:microsoft.com/office/officeart/2011/layout/CircleProcess"/>
    <dgm:cxn modelId="{6068DDA1-0D00-42F3-84BB-E4C32F71E36B}" type="presParOf" srcId="{EF1C5EA9-8637-4F84-977A-3B1DE25472FA}" destId="{34C35633-69FE-48C7-BECF-0CC719FBEBD8}" srcOrd="0" destOrd="0" presId="urn:microsoft.com/office/officeart/2011/layout/CircleProcess"/>
    <dgm:cxn modelId="{2BB868C9-9C55-49D1-9474-6CF8A91737C3}" type="presParOf" srcId="{AB671BE8-DAAF-419F-897D-5805F6DCD821}" destId="{A74DF05E-B96F-4237-A221-3530040395DC}" srcOrd="8" destOrd="0" presId="urn:microsoft.com/office/officeart/2011/layout/CircleProcess"/>
    <dgm:cxn modelId="{F3E84025-446D-44F1-A5FF-2E84E4C86BFA}" type="presParOf" srcId="{AB671BE8-DAAF-419F-897D-5805F6DCD821}" destId="{0FAEA6B7-E82F-4036-A19C-A99DACE319CA}" srcOrd="9" destOrd="0" presId="urn:microsoft.com/office/officeart/2011/layout/CircleProcess"/>
    <dgm:cxn modelId="{52E33200-A991-460B-9D2E-A7E9295F26CE}" type="presParOf" srcId="{0FAEA6B7-E82F-4036-A19C-A99DACE319CA}" destId="{8F0EAD2E-7BAA-484D-A3CE-181F26D9BFD7}" srcOrd="0" destOrd="0" presId="urn:microsoft.com/office/officeart/2011/layout/CircleProcess"/>
    <dgm:cxn modelId="{C37ACB8E-1065-4E51-9BBC-70EFAD25F32E}" type="presParOf" srcId="{AB671BE8-DAAF-419F-897D-5805F6DCD821}" destId="{E15D8400-3425-484C-A02A-DDCEAD6032AB}" srcOrd="10" destOrd="0" presId="urn:microsoft.com/office/officeart/2011/layout/CircleProcess"/>
    <dgm:cxn modelId="{B31E773D-1914-46A8-BEED-F60AE647800C}" type="presParOf" srcId="{E15D8400-3425-484C-A02A-DDCEAD6032AB}" destId="{142EEA4A-9568-47A7-A37D-E340547AC659}" srcOrd="0" destOrd="0" presId="urn:microsoft.com/office/officeart/2011/layout/CircleProcess"/>
    <dgm:cxn modelId="{7EE94529-AF3D-435A-A60D-D1964D0CAF48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703,3 тыс. руб. Исполнено        703,3 тыс. руб. (100,0%)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 sz="1000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 sz="1000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на осуществление своевременных расчетов по обязательствам сельского поселения за ТЭР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 sz="1000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 sz="1000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4BE9471F-5802-4635-8560-0D3C009D2966}" type="presOf" srcId="{CEB0212B-4083-4B6C-95A0-A4CC44763923}" destId="{A74DF05E-B96F-4237-A221-3530040395DC}" srcOrd="1" destOrd="0" presId="urn:microsoft.com/office/officeart/2011/layout/CircleProcess"/>
    <dgm:cxn modelId="{222A4982-F2DB-4179-A1EA-87CD50EF7A70}" type="presOf" srcId="{2E523814-BBE4-4BA0-9AF8-36FAB5F7A71B}" destId="{AB671BE8-DAAF-419F-897D-5805F6DCD821}" srcOrd="0" destOrd="0" presId="urn:microsoft.com/office/officeart/2011/layout/CircleProcess"/>
    <dgm:cxn modelId="{7A9C1EFE-4969-417B-A786-9987813225C8}" type="presOf" srcId="{2D8E70D5-281D-45F3-91FB-307B0402DD60}" destId="{257A9C03-85B3-4694-8019-EB22344725C0}" srcOrd="1" destOrd="0" presId="urn:microsoft.com/office/officeart/2011/layout/CircleProcess"/>
    <dgm:cxn modelId="{B290DE6B-AD92-42C3-A311-9A06AEACE206}" type="presOf" srcId="{E937618F-F1CA-4D74-85DA-3728B04BDC52}" destId="{D0543146-E1F9-4632-A450-D95C01EC2285}" srcOrd="1" destOrd="0" presId="urn:microsoft.com/office/officeart/2011/layout/CircleProcess"/>
    <dgm:cxn modelId="{06110764-A4F7-4E67-B6B1-9A24240A1D57}" type="presOf" srcId="{80C4015D-E30C-437A-B4C7-FC3A40CAD2BD}" destId="{82E9D556-D823-4C60-B681-2136B53DCB3E}" srcOrd="1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1C50B575-556F-411F-A8D4-12679837155E}" type="presOf" srcId="{2D8E70D5-281D-45F3-91FB-307B0402DD60}" destId="{142EEA4A-9568-47A7-A37D-E340547AC659}" srcOrd="0" destOrd="0" presId="urn:microsoft.com/office/officeart/2011/layout/CircleProcess"/>
    <dgm:cxn modelId="{A6FC29D2-0ABA-4DCE-BE3C-898B9E831101}" type="presOf" srcId="{E937618F-F1CA-4D74-85DA-3728B04BDC52}" destId="{3C45946D-3C39-4559-BD99-7D1C0404DC15}" srcOrd="0" destOrd="0" presId="urn:microsoft.com/office/officeart/2011/layout/CircleProcess"/>
    <dgm:cxn modelId="{1274F49B-41AA-420A-9336-D12C29CCC822}" type="presOf" srcId="{CEB0212B-4083-4B6C-95A0-A4CC44763923}" destId="{34C35633-69FE-48C7-BECF-0CC719FBEBD8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AE8C8DCB-FCBE-4263-B967-6CCE2B3FD6F3}" type="presOf" srcId="{80C4015D-E30C-437A-B4C7-FC3A40CAD2BD}" destId="{FC94FC53-497A-4B36-AA8D-CD72CC781ACE}" srcOrd="0" destOrd="0" presId="urn:microsoft.com/office/officeart/2011/layout/CircleProcess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FEF7409E-625A-46CA-9384-39489BAB3680}" type="presParOf" srcId="{AB671BE8-DAAF-419F-897D-5805F6DCD821}" destId="{FBAAFA34-378C-453E-A9AF-C2B5BF3CA02F}" srcOrd="0" destOrd="0" presId="urn:microsoft.com/office/officeart/2011/layout/CircleProcess"/>
    <dgm:cxn modelId="{0DB2457D-09E8-4F43-B9C5-02CB70A57F18}" type="presParOf" srcId="{FBAAFA34-378C-453E-A9AF-C2B5BF3CA02F}" destId="{3A4A919F-3D46-4CF4-9BA6-9F83F5713BCF}" srcOrd="0" destOrd="0" presId="urn:microsoft.com/office/officeart/2011/layout/CircleProcess"/>
    <dgm:cxn modelId="{A70110FA-504E-4D0A-8D29-C7ACBD8B2C70}" type="presParOf" srcId="{AB671BE8-DAAF-419F-897D-5805F6DCD821}" destId="{19D026F2-0895-4E76-BED9-56265CB92C3A}" srcOrd="1" destOrd="0" presId="urn:microsoft.com/office/officeart/2011/layout/CircleProcess"/>
    <dgm:cxn modelId="{A07F6EE3-DAD9-4515-BFC2-4EA7FCCBF280}" type="presParOf" srcId="{19D026F2-0895-4E76-BED9-56265CB92C3A}" destId="{3C45946D-3C39-4559-BD99-7D1C0404DC15}" srcOrd="0" destOrd="0" presId="urn:microsoft.com/office/officeart/2011/layout/CircleProcess"/>
    <dgm:cxn modelId="{10AF571F-9A7C-4348-8D6E-3694724A0467}" type="presParOf" srcId="{AB671BE8-DAAF-419F-897D-5805F6DCD821}" destId="{D0543146-E1F9-4632-A450-D95C01EC2285}" srcOrd="2" destOrd="0" presId="urn:microsoft.com/office/officeart/2011/layout/CircleProcess"/>
    <dgm:cxn modelId="{A4614D73-F1AB-4C35-8D27-22657DD7EB0E}" type="presParOf" srcId="{AB671BE8-DAAF-419F-897D-5805F6DCD821}" destId="{171C5147-3FC9-4A47-8348-DCF7562ED2FB}" srcOrd="3" destOrd="0" presId="urn:microsoft.com/office/officeart/2011/layout/CircleProcess"/>
    <dgm:cxn modelId="{58BB3292-7616-4AA3-AB39-49CAF1D2901C}" type="presParOf" srcId="{171C5147-3FC9-4A47-8348-DCF7562ED2FB}" destId="{A842644E-234A-4E25-9100-76F385DF3DA7}" srcOrd="0" destOrd="0" presId="urn:microsoft.com/office/officeart/2011/layout/CircleProcess"/>
    <dgm:cxn modelId="{39C03A74-538E-45F3-94BE-BEFD8E911BB4}" type="presParOf" srcId="{AB671BE8-DAAF-419F-897D-5805F6DCD821}" destId="{9BE337E9-660B-4741-892F-3DC5D6CB5585}" srcOrd="4" destOrd="0" presId="urn:microsoft.com/office/officeart/2011/layout/CircleProcess"/>
    <dgm:cxn modelId="{954891D5-C10B-4F1F-B7F9-64879A6EF3CB}" type="presParOf" srcId="{9BE337E9-660B-4741-892F-3DC5D6CB5585}" destId="{FC94FC53-497A-4B36-AA8D-CD72CC781ACE}" srcOrd="0" destOrd="0" presId="urn:microsoft.com/office/officeart/2011/layout/CircleProcess"/>
    <dgm:cxn modelId="{112E4221-98DD-4556-B339-86FB0055A326}" type="presParOf" srcId="{AB671BE8-DAAF-419F-897D-5805F6DCD821}" destId="{82E9D556-D823-4C60-B681-2136B53DCB3E}" srcOrd="5" destOrd="0" presId="urn:microsoft.com/office/officeart/2011/layout/CircleProcess"/>
    <dgm:cxn modelId="{6086398E-A930-47A2-B8F3-8D5E87286A79}" type="presParOf" srcId="{AB671BE8-DAAF-419F-897D-5805F6DCD821}" destId="{F4C1FD00-78FC-4639-8571-16856622A4F0}" srcOrd="6" destOrd="0" presId="urn:microsoft.com/office/officeart/2011/layout/CircleProcess"/>
    <dgm:cxn modelId="{85B12F12-FE5F-49A3-BA52-873F0EC8B17A}" type="presParOf" srcId="{F4C1FD00-78FC-4639-8571-16856622A4F0}" destId="{55B2776F-83C2-4CF5-8FCC-4FB6ED279CB8}" srcOrd="0" destOrd="0" presId="urn:microsoft.com/office/officeart/2011/layout/CircleProcess"/>
    <dgm:cxn modelId="{DAECFF2B-76A1-41FA-A0DB-C237E01A5627}" type="presParOf" srcId="{AB671BE8-DAAF-419F-897D-5805F6DCD821}" destId="{EF1C5EA9-8637-4F84-977A-3B1DE25472FA}" srcOrd="7" destOrd="0" presId="urn:microsoft.com/office/officeart/2011/layout/CircleProcess"/>
    <dgm:cxn modelId="{4CF30930-C42C-4151-9AFE-FB460313F8BF}" type="presParOf" srcId="{EF1C5EA9-8637-4F84-977A-3B1DE25472FA}" destId="{34C35633-69FE-48C7-BECF-0CC719FBEBD8}" srcOrd="0" destOrd="0" presId="urn:microsoft.com/office/officeart/2011/layout/CircleProcess"/>
    <dgm:cxn modelId="{33539C23-12B4-43AF-9D3B-DDE8B431E36A}" type="presParOf" srcId="{AB671BE8-DAAF-419F-897D-5805F6DCD821}" destId="{A74DF05E-B96F-4237-A221-3530040395DC}" srcOrd="8" destOrd="0" presId="urn:microsoft.com/office/officeart/2011/layout/CircleProcess"/>
    <dgm:cxn modelId="{5DBB3AAD-B22B-467C-B814-3B09A71A99BF}" type="presParOf" srcId="{AB671BE8-DAAF-419F-897D-5805F6DCD821}" destId="{0FAEA6B7-E82F-4036-A19C-A99DACE319CA}" srcOrd="9" destOrd="0" presId="urn:microsoft.com/office/officeart/2011/layout/CircleProcess"/>
    <dgm:cxn modelId="{2F62AFA9-7F57-4521-B57B-CE2C17348720}" type="presParOf" srcId="{0FAEA6B7-E82F-4036-A19C-A99DACE319CA}" destId="{8F0EAD2E-7BAA-484D-A3CE-181F26D9BFD7}" srcOrd="0" destOrd="0" presId="urn:microsoft.com/office/officeart/2011/layout/CircleProcess"/>
    <dgm:cxn modelId="{8572E15D-408A-4CC8-8B65-157E40EE473D}" type="presParOf" srcId="{AB671BE8-DAAF-419F-897D-5805F6DCD821}" destId="{E15D8400-3425-484C-A02A-DDCEAD6032AB}" srcOrd="10" destOrd="0" presId="urn:microsoft.com/office/officeart/2011/layout/CircleProcess"/>
    <dgm:cxn modelId="{4F1003F5-52DD-409D-A66B-9ED1F0C5874F}" type="presParOf" srcId="{E15D8400-3425-484C-A02A-DDCEAD6032AB}" destId="{142EEA4A-9568-47A7-A37D-E340547AC659}" srcOrd="0" destOrd="0" presId="urn:microsoft.com/office/officeart/2011/layout/CircleProcess"/>
    <dgm:cxn modelId="{AB74450D-5EE6-4CA7-A6BB-6FAB6EC78676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0,0 тыс. руб. Исполнено        0,0 тыс. руб. (100,0%)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 sz="1000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 sz="1000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малоимущих граждан жилыми помещениями и переселение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 sz="1000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 sz="1000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0D6F15-4D1B-4EBA-B9D7-F452EEFF7F49}" type="presOf" srcId="{E937618F-F1CA-4D74-85DA-3728B04BDC52}" destId="{D0543146-E1F9-4632-A450-D95C01EC2285}" srcOrd="1" destOrd="0" presId="urn:microsoft.com/office/officeart/2011/layout/CircleProcess"/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9090C74D-D2E7-497E-8D21-055569C258A2}" type="presOf" srcId="{CEB0212B-4083-4B6C-95A0-A4CC44763923}" destId="{34C35633-69FE-48C7-BECF-0CC719FBEBD8}" srcOrd="0" destOrd="0" presId="urn:microsoft.com/office/officeart/2011/layout/CircleProcess"/>
    <dgm:cxn modelId="{5ECB9F31-62C4-41A9-856F-FEF6960CA303}" type="presOf" srcId="{80C4015D-E30C-437A-B4C7-FC3A40CAD2BD}" destId="{FC94FC53-497A-4B36-AA8D-CD72CC781ACE}" srcOrd="0" destOrd="0" presId="urn:microsoft.com/office/officeart/2011/layout/CircleProcess"/>
    <dgm:cxn modelId="{CE95D41D-5A54-4191-8B2A-1A0F22FEDB7E}" type="presOf" srcId="{2D8E70D5-281D-45F3-91FB-307B0402DD60}" destId="{142EEA4A-9568-47A7-A37D-E340547AC659}" srcOrd="0" destOrd="0" presId="urn:microsoft.com/office/officeart/2011/layout/CircleProcess"/>
    <dgm:cxn modelId="{3B432ADB-43CC-435B-9BE8-D50405B9A18C}" type="presOf" srcId="{2D8E70D5-281D-45F3-91FB-307B0402DD60}" destId="{257A9C03-85B3-4694-8019-EB22344725C0}" srcOrd="1" destOrd="0" presId="urn:microsoft.com/office/officeart/2011/layout/CircleProcess"/>
    <dgm:cxn modelId="{3E16DAB1-8776-472C-9207-DB5A95A3E45F}" type="presOf" srcId="{2E523814-BBE4-4BA0-9AF8-36FAB5F7A71B}" destId="{AB671BE8-DAAF-419F-897D-5805F6DCD821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5B627E18-9B40-4F7D-ADFA-8A6E51B84E6B}" type="presOf" srcId="{80C4015D-E30C-437A-B4C7-FC3A40CAD2BD}" destId="{82E9D556-D823-4C60-B681-2136B53DCB3E}" srcOrd="1" destOrd="0" presId="urn:microsoft.com/office/officeart/2011/layout/CircleProcess"/>
    <dgm:cxn modelId="{AADC9559-4BF5-4CD2-B67F-4E53C871C8E7}" type="presOf" srcId="{E937618F-F1CA-4D74-85DA-3728B04BDC52}" destId="{3C45946D-3C39-4559-BD99-7D1C0404DC15}" srcOrd="0" destOrd="0" presId="urn:microsoft.com/office/officeart/2011/layout/CircleProcess"/>
    <dgm:cxn modelId="{045F3E4C-DB9E-4A79-B5DF-1E68C7586257}" type="presOf" srcId="{CEB0212B-4083-4B6C-95A0-A4CC44763923}" destId="{A74DF05E-B96F-4237-A221-3530040395DC}" srcOrd="1" destOrd="0" presId="urn:microsoft.com/office/officeart/2011/layout/CircleProcess"/>
    <dgm:cxn modelId="{8F4D5CE6-4CCC-4EA5-A65A-1E7D8DB8FF2B}" type="presParOf" srcId="{AB671BE8-DAAF-419F-897D-5805F6DCD821}" destId="{FBAAFA34-378C-453E-A9AF-C2B5BF3CA02F}" srcOrd="0" destOrd="0" presId="urn:microsoft.com/office/officeart/2011/layout/CircleProcess"/>
    <dgm:cxn modelId="{0C2A1972-E8E2-4066-91DA-68F874ABF6E8}" type="presParOf" srcId="{FBAAFA34-378C-453E-A9AF-C2B5BF3CA02F}" destId="{3A4A919F-3D46-4CF4-9BA6-9F83F5713BCF}" srcOrd="0" destOrd="0" presId="urn:microsoft.com/office/officeart/2011/layout/CircleProcess"/>
    <dgm:cxn modelId="{7E93F900-DC49-402A-95C0-99E8CFFA8B2B}" type="presParOf" srcId="{AB671BE8-DAAF-419F-897D-5805F6DCD821}" destId="{19D026F2-0895-4E76-BED9-56265CB92C3A}" srcOrd="1" destOrd="0" presId="urn:microsoft.com/office/officeart/2011/layout/CircleProcess"/>
    <dgm:cxn modelId="{3C0DAC4F-BB53-4433-B4A3-D59BD4D21D39}" type="presParOf" srcId="{19D026F2-0895-4E76-BED9-56265CB92C3A}" destId="{3C45946D-3C39-4559-BD99-7D1C0404DC15}" srcOrd="0" destOrd="0" presId="urn:microsoft.com/office/officeart/2011/layout/CircleProcess"/>
    <dgm:cxn modelId="{A673CAA3-689C-488B-B68A-7905668B28C1}" type="presParOf" srcId="{AB671BE8-DAAF-419F-897D-5805F6DCD821}" destId="{D0543146-E1F9-4632-A450-D95C01EC2285}" srcOrd="2" destOrd="0" presId="urn:microsoft.com/office/officeart/2011/layout/CircleProcess"/>
    <dgm:cxn modelId="{4C48336F-BB21-426D-A2D0-667B055AED92}" type="presParOf" srcId="{AB671BE8-DAAF-419F-897D-5805F6DCD821}" destId="{171C5147-3FC9-4A47-8348-DCF7562ED2FB}" srcOrd="3" destOrd="0" presId="urn:microsoft.com/office/officeart/2011/layout/CircleProcess"/>
    <dgm:cxn modelId="{71234788-2C66-421B-A162-27A3AF1273BF}" type="presParOf" srcId="{171C5147-3FC9-4A47-8348-DCF7562ED2FB}" destId="{A842644E-234A-4E25-9100-76F385DF3DA7}" srcOrd="0" destOrd="0" presId="urn:microsoft.com/office/officeart/2011/layout/CircleProcess"/>
    <dgm:cxn modelId="{8511477F-2E78-463E-98F6-C64AE154E7B6}" type="presParOf" srcId="{AB671BE8-DAAF-419F-897D-5805F6DCD821}" destId="{9BE337E9-660B-4741-892F-3DC5D6CB5585}" srcOrd="4" destOrd="0" presId="urn:microsoft.com/office/officeart/2011/layout/CircleProcess"/>
    <dgm:cxn modelId="{3E016E0A-4C20-4A6D-A8DE-7246670FA84E}" type="presParOf" srcId="{9BE337E9-660B-4741-892F-3DC5D6CB5585}" destId="{FC94FC53-497A-4B36-AA8D-CD72CC781ACE}" srcOrd="0" destOrd="0" presId="urn:microsoft.com/office/officeart/2011/layout/CircleProcess"/>
    <dgm:cxn modelId="{C91F4D07-E577-458C-A3BB-D02EC81B344C}" type="presParOf" srcId="{AB671BE8-DAAF-419F-897D-5805F6DCD821}" destId="{82E9D556-D823-4C60-B681-2136B53DCB3E}" srcOrd="5" destOrd="0" presId="urn:microsoft.com/office/officeart/2011/layout/CircleProcess"/>
    <dgm:cxn modelId="{20D14D59-F616-47C5-8B45-63BEAC3EC9CE}" type="presParOf" srcId="{AB671BE8-DAAF-419F-897D-5805F6DCD821}" destId="{F4C1FD00-78FC-4639-8571-16856622A4F0}" srcOrd="6" destOrd="0" presId="urn:microsoft.com/office/officeart/2011/layout/CircleProcess"/>
    <dgm:cxn modelId="{6A54C07D-E111-497D-A63D-8D6A9071097B}" type="presParOf" srcId="{F4C1FD00-78FC-4639-8571-16856622A4F0}" destId="{55B2776F-83C2-4CF5-8FCC-4FB6ED279CB8}" srcOrd="0" destOrd="0" presId="urn:microsoft.com/office/officeart/2011/layout/CircleProcess"/>
    <dgm:cxn modelId="{2E58349E-5B0B-44B0-A42D-00FD740A9B68}" type="presParOf" srcId="{AB671BE8-DAAF-419F-897D-5805F6DCD821}" destId="{EF1C5EA9-8637-4F84-977A-3B1DE25472FA}" srcOrd="7" destOrd="0" presId="urn:microsoft.com/office/officeart/2011/layout/CircleProcess"/>
    <dgm:cxn modelId="{65058862-E98C-4F43-8606-6DBA335FA7C5}" type="presParOf" srcId="{EF1C5EA9-8637-4F84-977A-3B1DE25472FA}" destId="{34C35633-69FE-48C7-BECF-0CC719FBEBD8}" srcOrd="0" destOrd="0" presId="urn:microsoft.com/office/officeart/2011/layout/CircleProcess"/>
    <dgm:cxn modelId="{36B44223-37AA-4297-9F69-30CE88BD7C70}" type="presParOf" srcId="{AB671BE8-DAAF-419F-897D-5805F6DCD821}" destId="{A74DF05E-B96F-4237-A221-3530040395DC}" srcOrd="8" destOrd="0" presId="urn:microsoft.com/office/officeart/2011/layout/CircleProcess"/>
    <dgm:cxn modelId="{E0D00A2C-5B93-4837-8BA1-BB777DF767C5}" type="presParOf" srcId="{AB671BE8-DAAF-419F-897D-5805F6DCD821}" destId="{0FAEA6B7-E82F-4036-A19C-A99DACE319CA}" srcOrd="9" destOrd="0" presId="urn:microsoft.com/office/officeart/2011/layout/CircleProcess"/>
    <dgm:cxn modelId="{6F1464CA-21CA-4E77-81B9-71B1F95D4002}" type="presParOf" srcId="{0FAEA6B7-E82F-4036-A19C-A99DACE319CA}" destId="{8F0EAD2E-7BAA-484D-A3CE-181F26D9BFD7}" srcOrd="0" destOrd="0" presId="urn:microsoft.com/office/officeart/2011/layout/CircleProcess"/>
    <dgm:cxn modelId="{3060FDC2-AE31-46DF-94FA-40646DB7B42A}" type="presParOf" srcId="{AB671BE8-DAAF-419F-897D-5805F6DCD821}" destId="{E15D8400-3425-484C-A02A-DDCEAD6032AB}" srcOrd="10" destOrd="0" presId="urn:microsoft.com/office/officeart/2011/layout/CircleProcess"/>
    <dgm:cxn modelId="{7B2D984F-B7F1-4C14-8B20-FA908B740D55}" type="presParOf" srcId="{E15D8400-3425-484C-A02A-DDCEAD6032AB}" destId="{142EEA4A-9568-47A7-A37D-E340547AC659}" srcOrd="0" destOrd="0" presId="urn:microsoft.com/office/officeart/2011/layout/CircleProcess"/>
    <dgm:cxn modelId="{919833B1-E10E-4E10-97F0-F3C69DE766A6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3 719,3 тыс. руб. Исполнено        2 236,7 тыс. руб. (100,0%)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по благоустрой-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ству</a:t>
          </a:r>
          <a:endParaRPr lang="ru-RU" sz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87FF3B-1616-4356-828D-A69A48F842FE}" type="presOf" srcId="{CEB0212B-4083-4B6C-95A0-A4CC44763923}" destId="{A74DF05E-B96F-4237-A221-3530040395DC}" srcOrd="1" destOrd="0" presId="urn:microsoft.com/office/officeart/2011/layout/CircleProcess"/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02EC9647-67CC-470B-8AF0-754943BCE01C}" type="presOf" srcId="{2E523814-BBE4-4BA0-9AF8-36FAB5F7A71B}" destId="{AB671BE8-DAAF-419F-897D-5805F6DCD821}" srcOrd="0" destOrd="0" presId="urn:microsoft.com/office/officeart/2011/layout/CircleProcess"/>
    <dgm:cxn modelId="{FB2EE96D-5013-4DE2-8FCF-589DD1F90FA8}" type="presOf" srcId="{CEB0212B-4083-4B6C-95A0-A4CC44763923}" destId="{34C35633-69FE-48C7-BECF-0CC719FBEBD8}" srcOrd="0" destOrd="0" presId="urn:microsoft.com/office/officeart/2011/layout/CircleProcess"/>
    <dgm:cxn modelId="{BF2EC51F-6685-46E8-AFFF-48A2F9EF60F9}" type="presOf" srcId="{E937618F-F1CA-4D74-85DA-3728B04BDC52}" destId="{3C45946D-3C39-4559-BD99-7D1C0404DC15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A5DB027E-38F5-4C99-B47F-5AFE2D996D49}" type="presOf" srcId="{80C4015D-E30C-437A-B4C7-FC3A40CAD2BD}" destId="{82E9D556-D823-4C60-B681-2136B53DCB3E}" srcOrd="1" destOrd="0" presId="urn:microsoft.com/office/officeart/2011/layout/CircleProcess"/>
    <dgm:cxn modelId="{44FBC17A-A30F-402A-B7CA-47AE3DC49FF6}" type="presOf" srcId="{80C4015D-E30C-437A-B4C7-FC3A40CAD2BD}" destId="{FC94FC53-497A-4B36-AA8D-CD72CC781ACE}" srcOrd="0" destOrd="0" presId="urn:microsoft.com/office/officeart/2011/layout/CircleProcess"/>
    <dgm:cxn modelId="{29FDC1C9-7053-4035-B25A-156C13B52DD0}" type="presOf" srcId="{2D8E70D5-281D-45F3-91FB-307B0402DD60}" destId="{142EEA4A-9568-47A7-A37D-E340547AC659}" srcOrd="0" destOrd="0" presId="urn:microsoft.com/office/officeart/2011/layout/CircleProcess"/>
    <dgm:cxn modelId="{476C73DC-87BD-4532-8BC9-DDEB6F3E2DD6}" type="presOf" srcId="{E937618F-F1CA-4D74-85DA-3728B04BDC52}" destId="{D0543146-E1F9-4632-A450-D95C01EC2285}" srcOrd="1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9379BA73-6A9A-4EE1-A917-DF62C323E023}" type="presOf" srcId="{2D8E70D5-281D-45F3-91FB-307B0402DD60}" destId="{257A9C03-85B3-4694-8019-EB22344725C0}" srcOrd="1" destOrd="0" presId="urn:microsoft.com/office/officeart/2011/layout/CircleProcess"/>
    <dgm:cxn modelId="{65AF110B-18C6-46A9-9709-01AB6371E755}" type="presParOf" srcId="{AB671BE8-DAAF-419F-897D-5805F6DCD821}" destId="{FBAAFA34-378C-453E-A9AF-C2B5BF3CA02F}" srcOrd="0" destOrd="0" presId="urn:microsoft.com/office/officeart/2011/layout/CircleProcess"/>
    <dgm:cxn modelId="{F054A338-3E93-421E-AA68-2060905ABE26}" type="presParOf" srcId="{FBAAFA34-378C-453E-A9AF-C2B5BF3CA02F}" destId="{3A4A919F-3D46-4CF4-9BA6-9F83F5713BCF}" srcOrd="0" destOrd="0" presId="urn:microsoft.com/office/officeart/2011/layout/CircleProcess"/>
    <dgm:cxn modelId="{3CF0AB91-D317-4E8D-8FA3-68B7DA0CF1DF}" type="presParOf" srcId="{AB671BE8-DAAF-419F-897D-5805F6DCD821}" destId="{19D026F2-0895-4E76-BED9-56265CB92C3A}" srcOrd="1" destOrd="0" presId="urn:microsoft.com/office/officeart/2011/layout/CircleProcess"/>
    <dgm:cxn modelId="{0FC28284-FE21-4526-BF46-548665B81A7D}" type="presParOf" srcId="{19D026F2-0895-4E76-BED9-56265CB92C3A}" destId="{3C45946D-3C39-4559-BD99-7D1C0404DC15}" srcOrd="0" destOrd="0" presId="urn:microsoft.com/office/officeart/2011/layout/CircleProcess"/>
    <dgm:cxn modelId="{18E7DD03-6A42-4433-9E89-F512F1EAC3CC}" type="presParOf" srcId="{AB671BE8-DAAF-419F-897D-5805F6DCD821}" destId="{D0543146-E1F9-4632-A450-D95C01EC2285}" srcOrd="2" destOrd="0" presId="urn:microsoft.com/office/officeart/2011/layout/CircleProcess"/>
    <dgm:cxn modelId="{F4FEEFAF-FFF6-422B-BE9E-35FAB406B61D}" type="presParOf" srcId="{AB671BE8-DAAF-419F-897D-5805F6DCD821}" destId="{171C5147-3FC9-4A47-8348-DCF7562ED2FB}" srcOrd="3" destOrd="0" presId="urn:microsoft.com/office/officeart/2011/layout/CircleProcess"/>
    <dgm:cxn modelId="{B144FA1E-105C-40F8-8268-99B342B4607F}" type="presParOf" srcId="{171C5147-3FC9-4A47-8348-DCF7562ED2FB}" destId="{A842644E-234A-4E25-9100-76F385DF3DA7}" srcOrd="0" destOrd="0" presId="urn:microsoft.com/office/officeart/2011/layout/CircleProcess"/>
    <dgm:cxn modelId="{C84F141B-AE82-405E-907D-0DAD1391FF7F}" type="presParOf" srcId="{AB671BE8-DAAF-419F-897D-5805F6DCD821}" destId="{9BE337E9-660B-4741-892F-3DC5D6CB5585}" srcOrd="4" destOrd="0" presId="urn:microsoft.com/office/officeart/2011/layout/CircleProcess"/>
    <dgm:cxn modelId="{FB005006-518A-4DD1-A536-729B9274DCC8}" type="presParOf" srcId="{9BE337E9-660B-4741-892F-3DC5D6CB5585}" destId="{FC94FC53-497A-4B36-AA8D-CD72CC781ACE}" srcOrd="0" destOrd="0" presId="urn:microsoft.com/office/officeart/2011/layout/CircleProcess"/>
    <dgm:cxn modelId="{C3B579E7-CDC6-4C8F-ABBB-187E546F8358}" type="presParOf" srcId="{AB671BE8-DAAF-419F-897D-5805F6DCD821}" destId="{82E9D556-D823-4C60-B681-2136B53DCB3E}" srcOrd="5" destOrd="0" presId="urn:microsoft.com/office/officeart/2011/layout/CircleProcess"/>
    <dgm:cxn modelId="{2B31A011-D9DE-4A45-8E3F-CC07B2425AEB}" type="presParOf" srcId="{AB671BE8-DAAF-419F-897D-5805F6DCD821}" destId="{F4C1FD00-78FC-4639-8571-16856622A4F0}" srcOrd="6" destOrd="0" presId="urn:microsoft.com/office/officeart/2011/layout/CircleProcess"/>
    <dgm:cxn modelId="{4C2186FE-C74B-4FCC-84E8-C2038A448B25}" type="presParOf" srcId="{F4C1FD00-78FC-4639-8571-16856622A4F0}" destId="{55B2776F-83C2-4CF5-8FCC-4FB6ED279CB8}" srcOrd="0" destOrd="0" presId="urn:microsoft.com/office/officeart/2011/layout/CircleProcess"/>
    <dgm:cxn modelId="{579A9D75-8BF5-4C29-A7BE-547D204A59E3}" type="presParOf" srcId="{AB671BE8-DAAF-419F-897D-5805F6DCD821}" destId="{EF1C5EA9-8637-4F84-977A-3B1DE25472FA}" srcOrd="7" destOrd="0" presId="urn:microsoft.com/office/officeart/2011/layout/CircleProcess"/>
    <dgm:cxn modelId="{4AD524BF-6946-4691-8340-2FA406A2BD5C}" type="presParOf" srcId="{EF1C5EA9-8637-4F84-977A-3B1DE25472FA}" destId="{34C35633-69FE-48C7-BECF-0CC719FBEBD8}" srcOrd="0" destOrd="0" presId="urn:microsoft.com/office/officeart/2011/layout/CircleProcess"/>
    <dgm:cxn modelId="{AADDC3AB-E913-4A29-A727-DD7DCEE44436}" type="presParOf" srcId="{AB671BE8-DAAF-419F-897D-5805F6DCD821}" destId="{A74DF05E-B96F-4237-A221-3530040395DC}" srcOrd="8" destOrd="0" presId="urn:microsoft.com/office/officeart/2011/layout/CircleProcess"/>
    <dgm:cxn modelId="{1A138499-34D6-4816-90A4-3FA3AF74E466}" type="presParOf" srcId="{AB671BE8-DAAF-419F-897D-5805F6DCD821}" destId="{0FAEA6B7-E82F-4036-A19C-A99DACE319CA}" srcOrd="9" destOrd="0" presId="urn:microsoft.com/office/officeart/2011/layout/CircleProcess"/>
    <dgm:cxn modelId="{CADCA8B3-AE3B-45EB-B2BD-8340173941E5}" type="presParOf" srcId="{0FAEA6B7-E82F-4036-A19C-A99DACE319CA}" destId="{8F0EAD2E-7BAA-484D-A3CE-181F26D9BFD7}" srcOrd="0" destOrd="0" presId="urn:microsoft.com/office/officeart/2011/layout/CircleProcess"/>
    <dgm:cxn modelId="{93B5BCAB-CCC0-4294-A394-5C1D4FCDDF3E}" type="presParOf" srcId="{AB671BE8-DAAF-419F-897D-5805F6DCD821}" destId="{E15D8400-3425-484C-A02A-DDCEAD6032AB}" srcOrd="10" destOrd="0" presId="urn:microsoft.com/office/officeart/2011/layout/CircleProcess"/>
    <dgm:cxn modelId="{0DC0A970-E9BD-4A28-B8C7-2434EE6CADE1}" type="presParOf" srcId="{E15D8400-3425-484C-A02A-DDCEAD6032AB}" destId="{142EEA4A-9568-47A7-A37D-E340547AC659}" srcOrd="0" destOrd="0" presId="urn:microsoft.com/office/officeart/2011/layout/CircleProcess"/>
    <dgm:cxn modelId="{2ACA7D4E-EF57-493D-8019-36BF329B7658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3 600 тыс. руб. Исполнено        3 600 тыс. руб. (100,0%)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Мероприятие по приобретению спецтехники (грейдер)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DA128A-0886-4451-8CA0-4653070F6B7B}" type="presOf" srcId="{CEB0212B-4083-4B6C-95A0-A4CC44763923}" destId="{34C35633-69FE-48C7-BECF-0CC719FBEBD8}" srcOrd="0" destOrd="0" presId="urn:microsoft.com/office/officeart/2011/layout/CircleProcess"/>
    <dgm:cxn modelId="{2CC15890-B5DF-4F7B-BDF7-3A283CDAC6A9}" type="presOf" srcId="{E937618F-F1CA-4D74-85DA-3728B04BDC52}" destId="{D0543146-E1F9-4632-A450-D95C01EC2285}" srcOrd="1" destOrd="0" presId="urn:microsoft.com/office/officeart/2011/layout/CircleProcess"/>
    <dgm:cxn modelId="{4097CFED-A7C1-4080-BACB-26BE2FCD68DB}" type="presOf" srcId="{80C4015D-E30C-437A-B4C7-FC3A40CAD2BD}" destId="{82E9D556-D823-4C60-B681-2136B53DCB3E}" srcOrd="1" destOrd="0" presId="urn:microsoft.com/office/officeart/2011/layout/CircleProcess"/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65009509-0765-4D49-9B9D-601A88FEB051}" type="presOf" srcId="{E937618F-F1CA-4D74-85DA-3728B04BDC52}" destId="{3C45946D-3C39-4559-BD99-7D1C0404DC15}" srcOrd="0" destOrd="0" presId="urn:microsoft.com/office/officeart/2011/layout/CircleProcess"/>
    <dgm:cxn modelId="{3004B0B6-7672-47ED-8E6A-0391E183C7D3}" type="presOf" srcId="{80C4015D-E30C-437A-B4C7-FC3A40CAD2BD}" destId="{FC94FC53-497A-4B36-AA8D-CD72CC781ACE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C5DB4123-1EC8-4ECE-B989-BC85622A7FDE}" type="presOf" srcId="{2D8E70D5-281D-45F3-91FB-307B0402DD60}" destId="{257A9C03-85B3-4694-8019-EB22344725C0}" srcOrd="1" destOrd="0" presId="urn:microsoft.com/office/officeart/2011/layout/CircleProcess"/>
    <dgm:cxn modelId="{A5C19FA0-3FB6-4E8F-8459-79281F485D41}" type="presOf" srcId="{2D8E70D5-281D-45F3-91FB-307B0402DD60}" destId="{142EEA4A-9568-47A7-A37D-E340547AC659}" srcOrd="0" destOrd="0" presId="urn:microsoft.com/office/officeart/2011/layout/CircleProcess"/>
    <dgm:cxn modelId="{9891BB0C-F02A-431F-AFE7-0C47715AEC12}" type="presOf" srcId="{2E523814-BBE4-4BA0-9AF8-36FAB5F7A71B}" destId="{AB671BE8-DAAF-419F-897D-5805F6DCD821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70772DCE-3C4B-40ED-B228-10D9AF84197E}" type="presOf" srcId="{CEB0212B-4083-4B6C-95A0-A4CC44763923}" destId="{A74DF05E-B96F-4237-A221-3530040395DC}" srcOrd="1" destOrd="0" presId="urn:microsoft.com/office/officeart/2011/layout/CircleProcess"/>
    <dgm:cxn modelId="{F82386F0-BE8E-4052-AE6E-46445E346B10}" type="presParOf" srcId="{AB671BE8-DAAF-419F-897D-5805F6DCD821}" destId="{FBAAFA34-378C-453E-A9AF-C2B5BF3CA02F}" srcOrd="0" destOrd="0" presId="urn:microsoft.com/office/officeart/2011/layout/CircleProcess"/>
    <dgm:cxn modelId="{8F135A9B-881B-4121-9126-D57C163BA420}" type="presParOf" srcId="{FBAAFA34-378C-453E-A9AF-C2B5BF3CA02F}" destId="{3A4A919F-3D46-4CF4-9BA6-9F83F5713BCF}" srcOrd="0" destOrd="0" presId="urn:microsoft.com/office/officeart/2011/layout/CircleProcess"/>
    <dgm:cxn modelId="{5C36B1A8-22CA-44BA-82F3-BB9AB5C0A6C5}" type="presParOf" srcId="{AB671BE8-DAAF-419F-897D-5805F6DCD821}" destId="{19D026F2-0895-4E76-BED9-56265CB92C3A}" srcOrd="1" destOrd="0" presId="urn:microsoft.com/office/officeart/2011/layout/CircleProcess"/>
    <dgm:cxn modelId="{D5650FB5-55E7-4081-AAFC-8813DA05AA3A}" type="presParOf" srcId="{19D026F2-0895-4E76-BED9-56265CB92C3A}" destId="{3C45946D-3C39-4559-BD99-7D1C0404DC15}" srcOrd="0" destOrd="0" presId="urn:microsoft.com/office/officeart/2011/layout/CircleProcess"/>
    <dgm:cxn modelId="{779118F9-CD6B-4CE7-BFF8-0681BB6EC7F1}" type="presParOf" srcId="{AB671BE8-DAAF-419F-897D-5805F6DCD821}" destId="{D0543146-E1F9-4632-A450-D95C01EC2285}" srcOrd="2" destOrd="0" presId="urn:microsoft.com/office/officeart/2011/layout/CircleProcess"/>
    <dgm:cxn modelId="{8F5F7AA3-A424-4247-8CAB-F0223BD4A659}" type="presParOf" srcId="{AB671BE8-DAAF-419F-897D-5805F6DCD821}" destId="{171C5147-3FC9-4A47-8348-DCF7562ED2FB}" srcOrd="3" destOrd="0" presId="urn:microsoft.com/office/officeart/2011/layout/CircleProcess"/>
    <dgm:cxn modelId="{93A515A2-EBAA-4F36-9346-7342DA328B1D}" type="presParOf" srcId="{171C5147-3FC9-4A47-8348-DCF7562ED2FB}" destId="{A842644E-234A-4E25-9100-76F385DF3DA7}" srcOrd="0" destOrd="0" presId="urn:microsoft.com/office/officeart/2011/layout/CircleProcess"/>
    <dgm:cxn modelId="{C6ABDBF4-8111-4FFC-B318-B7613AE1BE32}" type="presParOf" srcId="{AB671BE8-DAAF-419F-897D-5805F6DCD821}" destId="{9BE337E9-660B-4741-892F-3DC5D6CB5585}" srcOrd="4" destOrd="0" presId="urn:microsoft.com/office/officeart/2011/layout/CircleProcess"/>
    <dgm:cxn modelId="{C8BF1092-6871-4D40-9FA2-A27DCC987FA9}" type="presParOf" srcId="{9BE337E9-660B-4741-892F-3DC5D6CB5585}" destId="{FC94FC53-497A-4B36-AA8D-CD72CC781ACE}" srcOrd="0" destOrd="0" presId="urn:microsoft.com/office/officeart/2011/layout/CircleProcess"/>
    <dgm:cxn modelId="{75CD0323-550F-4303-BCB3-1D055B14A565}" type="presParOf" srcId="{AB671BE8-DAAF-419F-897D-5805F6DCD821}" destId="{82E9D556-D823-4C60-B681-2136B53DCB3E}" srcOrd="5" destOrd="0" presId="urn:microsoft.com/office/officeart/2011/layout/CircleProcess"/>
    <dgm:cxn modelId="{DA7C9E65-8334-4A34-8344-3E648C0A623D}" type="presParOf" srcId="{AB671BE8-DAAF-419F-897D-5805F6DCD821}" destId="{F4C1FD00-78FC-4639-8571-16856622A4F0}" srcOrd="6" destOrd="0" presId="urn:microsoft.com/office/officeart/2011/layout/CircleProcess"/>
    <dgm:cxn modelId="{2CDDB78D-507C-47E4-840E-E2568CD23E2C}" type="presParOf" srcId="{F4C1FD00-78FC-4639-8571-16856622A4F0}" destId="{55B2776F-83C2-4CF5-8FCC-4FB6ED279CB8}" srcOrd="0" destOrd="0" presId="urn:microsoft.com/office/officeart/2011/layout/CircleProcess"/>
    <dgm:cxn modelId="{1E3EDB24-1D89-4B0A-8BED-86FED39E463A}" type="presParOf" srcId="{AB671BE8-DAAF-419F-897D-5805F6DCD821}" destId="{EF1C5EA9-8637-4F84-977A-3B1DE25472FA}" srcOrd="7" destOrd="0" presId="urn:microsoft.com/office/officeart/2011/layout/CircleProcess"/>
    <dgm:cxn modelId="{23C6A7FA-6B83-408C-A7E6-8771815D9F7B}" type="presParOf" srcId="{EF1C5EA9-8637-4F84-977A-3B1DE25472FA}" destId="{34C35633-69FE-48C7-BECF-0CC719FBEBD8}" srcOrd="0" destOrd="0" presId="urn:microsoft.com/office/officeart/2011/layout/CircleProcess"/>
    <dgm:cxn modelId="{20B0A5FF-DC79-4D09-8684-3763BFF96C5B}" type="presParOf" srcId="{AB671BE8-DAAF-419F-897D-5805F6DCD821}" destId="{A74DF05E-B96F-4237-A221-3530040395DC}" srcOrd="8" destOrd="0" presId="urn:microsoft.com/office/officeart/2011/layout/CircleProcess"/>
    <dgm:cxn modelId="{356EDF76-F578-4A2A-9EFE-633C80D6E7C8}" type="presParOf" srcId="{AB671BE8-DAAF-419F-897D-5805F6DCD821}" destId="{0FAEA6B7-E82F-4036-A19C-A99DACE319CA}" srcOrd="9" destOrd="0" presId="urn:microsoft.com/office/officeart/2011/layout/CircleProcess"/>
    <dgm:cxn modelId="{0A14397A-EF3D-4F4E-8D2B-EC3BBA704300}" type="presParOf" srcId="{0FAEA6B7-E82F-4036-A19C-A99DACE319CA}" destId="{8F0EAD2E-7BAA-484D-A3CE-181F26D9BFD7}" srcOrd="0" destOrd="0" presId="urn:microsoft.com/office/officeart/2011/layout/CircleProcess"/>
    <dgm:cxn modelId="{5F85F834-1151-4AF3-BF40-55D0283D6E46}" type="presParOf" srcId="{AB671BE8-DAAF-419F-897D-5805F6DCD821}" destId="{E15D8400-3425-484C-A02A-DDCEAD6032AB}" srcOrd="10" destOrd="0" presId="urn:microsoft.com/office/officeart/2011/layout/CircleProcess"/>
    <dgm:cxn modelId="{6B7F71B7-533A-423D-9CA9-F6A180C252A1}" type="presParOf" srcId="{E15D8400-3425-484C-A02A-DDCEAD6032AB}" destId="{142EEA4A-9568-47A7-A37D-E340547AC659}" srcOrd="0" destOrd="0" presId="urn:microsoft.com/office/officeart/2011/layout/CircleProcess"/>
    <dgm:cxn modelId="{265E2515-3FC8-440D-A241-E5D3B7FFB411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7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досуга детей и молодежи Сладковского сельского поселения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6,0 тыс. руб. Исполнено        6,0 тыс. руб. (100,0%)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осуществление мероприятий по работе с детьми и молодежью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A26481-8D31-4CDB-9789-9295194FEFF7}" type="presOf" srcId="{E937618F-F1CA-4D74-85DA-3728B04BDC52}" destId="{3C45946D-3C39-4559-BD99-7D1C0404DC15}" srcOrd="0" destOrd="0" presId="urn:microsoft.com/office/officeart/2011/layout/CircleProcess"/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025C07C9-0764-4B52-9688-7F18FC4BFD86}" type="presOf" srcId="{E937618F-F1CA-4D74-85DA-3728B04BDC52}" destId="{D0543146-E1F9-4632-A450-D95C01EC2285}" srcOrd="1" destOrd="0" presId="urn:microsoft.com/office/officeart/2011/layout/CircleProcess"/>
    <dgm:cxn modelId="{FEF6254A-9A8C-4725-B762-D63AF57D838C}" type="presOf" srcId="{80C4015D-E30C-437A-B4C7-FC3A40CAD2BD}" destId="{FC94FC53-497A-4B36-AA8D-CD72CC781ACE}" srcOrd="0" destOrd="0" presId="urn:microsoft.com/office/officeart/2011/layout/CircleProcess"/>
    <dgm:cxn modelId="{A358A798-CDF9-456E-B374-97CBEEF91E79}" type="presOf" srcId="{80C4015D-E30C-437A-B4C7-FC3A40CAD2BD}" destId="{82E9D556-D823-4C60-B681-2136B53DCB3E}" srcOrd="1" destOrd="0" presId="urn:microsoft.com/office/officeart/2011/layout/CircleProcess"/>
    <dgm:cxn modelId="{CE881AC4-7F5D-4F9E-A5B6-BBA2822BCE0E}" type="presOf" srcId="{2E523814-BBE4-4BA0-9AF8-36FAB5F7A71B}" destId="{AB671BE8-DAAF-419F-897D-5805F6DCD821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0DCEC58D-BBD5-4480-B831-8C3A4216CFD6}" type="presOf" srcId="{CEB0212B-4083-4B6C-95A0-A4CC44763923}" destId="{34C35633-69FE-48C7-BECF-0CC719FBEBD8}" srcOrd="0" destOrd="0" presId="urn:microsoft.com/office/officeart/2011/layout/CircleProcess"/>
    <dgm:cxn modelId="{E33EB4CA-BAEC-496F-B2BC-2339602A711B}" type="presOf" srcId="{2D8E70D5-281D-45F3-91FB-307B0402DD60}" destId="{142EEA4A-9568-47A7-A37D-E340547AC659}" srcOrd="0" destOrd="0" presId="urn:microsoft.com/office/officeart/2011/layout/CircleProcess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7814836C-0DC1-484E-9AE9-9B8637BCF919}" type="presOf" srcId="{CEB0212B-4083-4B6C-95A0-A4CC44763923}" destId="{A74DF05E-B96F-4237-A221-3530040395DC}" srcOrd="1" destOrd="0" presId="urn:microsoft.com/office/officeart/2011/layout/CircleProcess"/>
    <dgm:cxn modelId="{3D38CBC4-4664-4078-98F6-0F7D03E4353A}" type="presOf" srcId="{2D8E70D5-281D-45F3-91FB-307B0402DD60}" destId="{257A9C03-85B3-4694-8019-EB22344725C0}" srcOrd="1" destOrd="0" presId="urn:microsoft.com/office/officeart/2011/layout/CircleProcess"/>
    <dgm:cxn modelId="{3B19BF75-94D9-48E4-9149-226A1C3BF06B}" type="presParOf" srcId="{AB671BE8-DAAF-419F-897D-5805F6DCD821}" destId="{FBAAFA34-378C-453E-A9AF-C2B5BF3CA02F}" srcOrd="0" destOrd="0" presId="urn:microsoft.com/office/officeart/2011/layout/CircleProcess"/>
    <dgm:cxn modelId="{EC796207-03B3-437E-B1CA-E57504CD009B}" type="presParOf" srcId="{FBAAFA34-378C-453E-A9AF-C2B5BF3CA02F}" destId="{3A4A919F-3D46-4CF4-9BA6-9F83F5713BCF}" srcOrd="0" destOrd="0" presId="urn:microsoft.com/office/officeart/2011/layout/CircleProcess"/>
    <dgm:cxn modelId="{623CC643-67BC-45DD-8CEE-D46C88695A52}" type="presParOf" srcId="{AB671BE8-DAAF-419F-897D-5805F6DCD821}" destId="{19D026F2-0895-4E76-BED9-56265CB92C3A}" srcOrd="1" destOrd="0" presId="urn:microsoft.com/office/officeart/2011/layout/CircleProcess"/>
    <dgm:cxn modelId="{0345E53B-50C0-4C88-891E-EABB7A7E3645}" type="presParOf" srcId="{19D026F2-0895-4E76-BED9-56265CB92C3A}" destId="{3C45946D-3C39-4559-BD99-7D1C0404DC15}" srcOrd="0" destOrd="0" presId="urn:microsoft.com/office/officeart/2011/layout/CircleProcess"/>
    <dgm:cxn modelId="{C45C34A2-3A5C-4F97-97C3-8DF597584A64}" type="presParOf" srcId="{AB671BE8-DAAF-419F-897D-5805F6DCD821}" destId="{D0543146-E1F9-4632-A450-D95C01EC2285}" srcOrd="2" destOrd="0" presId="urn:microsoft.com/office/officeart/2011/layout/CircleProcess"/>
    <dgm:cxn modelId="{DAB78588-F9B6-4203-816E-56E138217308}" type="presParOf" srcId="{AB671BE8-DAAF-419F-897D-5805F6DCD821}" destId="{171C5147-3FC9-4A47-8348-DCF7562ED2FB}" srcOrd="3" destOrd="0" presId="urn:microsoft.com/office/officeart/2011/layout/CircleProcess"/>
    <dgm:cxn modelId="{DF46ED2A-92ED-4217-AF65-0F7E67C2A98E}" type="presParOf" srcId="{171C5147-3FC9-4A47-8348-DCF7562ED2FB}" destId="{A842644E-234A-4E25-9100-76F385DF3DA7}" srcOrd="0" destOrd="0" presId="urn:microsoft.com/office/officeart/2011/layout/CircleProcess"/>
    <dgm:cxn modelId="{6FB18504-69BE-497F-947B-D12A1406CDD8}" type="presParOf" srcId="{AB671BE8-DAAF-419F-897D-5805F6DCD821}" destId="{9BE337E9-660B-4741-892F-3DC5D6CB5585}" srcOrd="4" destOrd="0" presId="urn:microsoft.com/office/officeart/2011/layout/CircleProcess"/>
    <dgm:cxn modelId="{58074C4E-BDD7-480F-BFE8-70DC076E336C}" type="presParOf" srcId="{9BE337E9-660B-4741-892F-3DC5D6CB5585}" destId="{FC94FC53-497A-4B36-AA8D-CD72CC781ACE}" srcOrd="0" destOrd="0" presId="urn:microsoft.com/office/officeart/2011/layout/CircleProcess"/>
    <dgm:cxn modelId="{C295159B-727C-4288-AD5E-ABAB9C70DC0F}" type="presParOf" srcId="{AB671BE8-DAAF-419F-897D-5805F6DCD821}" destId="{82E9D556-D823-4C60-B681-2136B53DCB3E}" srcOrd="5" destOrd="0" presId="urn:microsoft.com/office/officeart/2011/layout/CircleProcess"/>
    <dgm:cxn modelId="{21EB316F-0505-4A97-AB8A-E0C9A3F2448F}" type="presParOf" srcId="{AB671BE8-DAAF-419F-897D-5805F6DCD821}" destId="{F4C1FD00-78FC-4639-8571-16856622A4F0}" srcOrd="6" destOrd="0" presId="urn:microsoft.com/office/officeart/2011/layout/CircleProcess"/>
    <dgm:cxn modelId="{6BF72D96-9233-4C76-A0FA-CBEB2D42580A}" type="presParOf" srcId="{F4C1FD00-78FC-4639-8571-16856622A4F0}" destId="{55B2776F-83C2-4CF5-8FCC-4FB6ED279CB8}" srcOrd="0" destOrd="0" presId="urn:microsoft.com/office/officeart/2011/layout/CircleProcess"/>
    <dgm:cxn modelId="{0163170E-8379-4145-98E4-323328E1383E}" type="presParOf" srcId="{AB671BE8-DAAF-419F-897D-5805F6DCD821}" destId="{EF1C5EA9-8637-4F84-977A-3B1DE25472FA}" srcOrd="7" destOrd="0" presId="urn:microsoft.com/office/officeart/2011/layout/CircleProcess"/>
    <dgm:cxn modelId="{36EB7628-FFC5-4C38-A30A-5F1C417FBFD2}" type="presParOf" srcId="{EF1C5EA9-8637-4F84-977A-3B1DE25472FA}" destId="{34C35633-69FE-48C7-BECF-0CC719FBEBD8}" srcOrd="0" destOrd="0" presId="urn:microsoft.com/office/officeart/2011/layout/CircleProcess"/>
    <dgm:cxn modelId="{FC043E5E-CD51-4BD7-9CDF-B19FC8CB10B7}" type="presParOf" srcId="{AB671BE8-DAAF-419F-897D-5805F6DCD821}" destId="{A74DF05E-B96F-4237-A221-3530040395DC}" srcOrd="8" destOrd="0" presId="urn:microsoft.com/office/officeart/2011/layout/CircleProcess"/>
    <dgm:cxn modelId="{ED76B563-A3FC-4DF2-B648-D9169A8BEBC1}" type="presParOf" srcId="{AB671BE8-DAAF-419F-897D-5805F6DCD821}" destId="{0FAEA6B7-E82F-4036-A19C-A99DACE319CA}" srcOrd="9" destOrd="0" presId="urn:microsoft.com/office/officeart/2011/layout/CircleProcess"/>
    <dgm:cxn modelId="{0B06EE57-2D02-47E3-AD0A-9641792739A4}" type="presParOf" srcId="{0FAEA6B7-E82F-4036-A19C-A99DACE319CA}" destId="{8F0EAD2E-7BAA-484D-A3CE-181F26D9BFD7}" srcOrd="0" destOrd="0" presId="urn:microsoft.com/office/officeart/2011/layout/CircleProcess"/>
    <dgm:cxn modelId="{34CCAFAA-0C54-4EAF-9C99-BDCAB62C888E}" type="presParOf" srcId="{AB671BE8-DAAF-419F-897D-5805F6DCD821}" destId="{E15D8400-3425-484C-A02A-DDCEAD6032AB}" srcOrd="10" destOrd="0" presId="urn:microsoft.com/office/officeart/2011/layout/CircleProcess"/>
    <dgm:cxn modelId="{5C98E350-596F-4402-A73F-B1410BA10CF4}" type="presParOf" srcId="{E15D8400-3425-484C-A02A-DDCEAD6032AB}" destId="{142EEA4A-9568-47A7-A37D-E340547AC659}" srcOrd="0" destOrd="0" presId="urn:microsoft.com/office/officeart/2011/layout/CircleProcess"/>
    <dgm:cxn modelId="{F1F0ADF3-8656-47AE-9B46-5E1ACEF5869B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2B4F80-3965-42B7-A335-5A48B05C41F4}" type="doc">
      <dgm:prSet loTypeId="urn:microsoft.com/office/officeart/2011/layout/CircleProcess" loCatId="officeonlin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098584B-F9AE-4977-A1AC-2795F02D5ABF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11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B67E66-6435-46CF-B47C-0F8958199DDA}" type="parTrans" cxnId="{5086516A-57AA-453D-BC24-1A0541F948F3}">
      <dgm:prSet/>
      <dgm:spPr/>
      <dgm:t>
        <a:bodyPr/>
        <a:lstStyle/>
        <a:p>
          <a:endParaRPr lang="ru-RU"/>
        </a:p>
      </dgm:t>
    </dgm:pt>
    <dgm:pt modelId="{203D91E7-FA7F-49DE-BD8D-3B97DF0A1B3F}" type="sibTrans" cxnId="{5086516A-57AA-453D-BC24-1A0541F948F3}">
      <dgm:prSet/>
      <dgm:spPr/>
      <dgm:t>
        <a:bodyPr/>
        <a:lstStyle/>
        <a:p>
          <a:endParaRPr lang="ru-RU"/>
        </a:p>
      </dgm:t>
    </dgm:pt>
    <dgm:pt modelId="{9B4765D4-211D-4042-B732-8961CE997A12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муниципальных программ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AE1EA-ECB1-4DF1-8F87-E8C823FDEF04}" type="parTrans" cxnId="{A7FBF6F4-AF7A-4A38-A405-427D6F4D7987}">
      <dgm:prSet/>
      <dgm:spPr/>
      <dgm:t>
        <a:bodyPr/>
        <a:lstStyle/>
        <a:p>
          <a:endParaRPr lang="ru-RU"/>
        </a:p>
      </dgm:t>
    </dgm:pt>
    <dgm:pt modelId="{6111A099-6D53-4854-807B-7F726E92B2AA}" type="sibTrans" cxnId="{A7FBF6F4-AF7A-4A38-A405-427D6F4D7987}">
      <dgm:prSet/>
      <dgm:spPr/>
      <dgm:t>
        <a:bodyPr/>
        <a:lstStyle/>
        <a:p>
          <a:endParaRPr lang="ru-RU"/>
        </a:p>
      </dgm:t>
    </dgm:pt>
    <dgm:pt modelId="{0524637C-89E6-40A6-A7BC-ADB771C291BD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6 270,3 тыс. руб. Исполнено        6 269,4 тыс. руб. (99,99%).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704A2-43AB-4E0E-86E0-AAD5D32BC4BA}" type="parTrans" cxnId="{8BF8C062-2406-40DC-A8A7-3C80D1DB3C91}">
      <dgm:prSet/>
      <dgm:spPr/>
      <dgm:t>
        <a:bodyPr/>
        <a:lstStyle/>
        <a:p>
          <a:endParaRPr lang="ru-RU"/>
        </a:p>
      </dgm:t>
    </dgm:pt>
    <dgm:pt modelId="{566B6885-912C-472B-90BF-C80774B3402F}" type="sibTrans" cxnId="{8BF8C062-2406-40DC-A8A7-3C80D1DB3C91}">
      <dgm:prSet/>
      <dgm:spPr/>
      <dgm:t>
        <a:bodyPr/>
        <a:lstStyle/>
        <a:p>
          <a:endParaRPr lang="ru-RU"/>
        </a:p>
      </dgm:t>
    </dgm:pt>
    <dgm:pt modelId="{E5AC0AFE-D7B3-4285-9A07-BC2F535B63E4}" type="pres">
      <dgm:prSet presAssocID="{092B4F80-3965-42B7-A335-5A48B05C41F4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61CAFDF-DD77-4B3B-AA6E-BF6679BFCBD6}" type="pres">
      <dgm:prSet presAssocID="{0524637C-89E6-40A6-A7BC-ADB771C291BD}" presName="Accent3" presStyleCnt="0"/>
      <dgm:spPr/>
      <dgm:t>
        <a:bodyPr/>
        <a:lstStyle/>
        <a:p>
          <a:endParaRPr lang="ru-RU"/>
        </a:p>
      </dgm:t>
    </dgm:pt>
    <dgm:pt modelId="{84242990-2237-4A42-8558-9800EE4C68E7}" type="pres">
      <dgm:prSet presAssocID="{0524637C-89E6-40A6-A7BC-ADB771C291BD}" presName="Accent" presStyleLbl="node1" presStyleIdx="0" presStyleCnt="3"/>
      <dgm:spPr/>
      <dgm:t>
        <a:bodyPr/>
        <a:lstStyle/>
        <a:p>
          <a:endParaRPr lang="ru-RU"/>
        </a:p>
      </dgm:t>
    </dgm:pt>
    <dgm:pt modelId="{348C7B96-E107-44AF-8479-C50D33C30DD6}" type="pres">
      <dgm:prSet presAssocID="{0524637C-89E6-40A6-A7BC-ADB771C291BD}" presName="ParentBackground3" presStyleCnt="0"/>
      <dgm:spPr/>
      <dgm:t>
        <a:bodyPr/>
        <a:lstStyle/>
        <a:p>
          <a:endParaRPr lang="ru-RU"/>
        </a:p>
      </dgm:t>
    </dgm:pt>
    <dgm:pt modelId="{C7AEBB17-7D9A-4D87-8D38-54FE9493A231}" type="pres">
      <dgm:prSet presAssocID="{0524637C-89E6-40A6-A7BC-ADB771C291BD}" presName="ParentBackground" presStyleLbl="fgAcc1" presStyleIdx="0" presStyleCnt="3"/>
      <dgm:spPr/>
      <dgm:t>
        <a:bodyPr/>
        <a:lstStyle/>
        <a:p>
          <a:endParaRPr lang="ru-RU"/>
        </a:p>
      </dgm:t>
    </dgm:pt>
    <dgm:pt modelId="{79BC2BFE-CE26-45AF-90E6-AD6C5942A330}" type="pres">
      <dgm:prSet presAssocID="{0524637C-89E6-40A6-A7BC-ADB771C291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B48D6F-88D2-4C80-BCE9-DFB48A2DAB0F}" type="pres">
      <dgm:prSet presAssocID="{9B4765D4-211D-4042-B732-8961CE997A12}" presName="Accent2" presStyleCnt="0"/>
      <dgm:spPr/>
      <dgm:t>
        <a:bodyPr/>
        <a:lstStyle/>
        <a:p>
          <a:endParaRPr lang="ru-RU"/>
        </a:p>
      </dgm:t>
    </dgm:pt>
    <dgm:pt modelId="{37A8B42D-9DA5-4C1A-9772-4DC02BCC9468}" type="pres">
      <dgm:prSet presAssocID="{9B4765D4-211D-4042-B732-8961CE997A12}" presName="Accent" presStyleLbl="node1" presStyleIdx="1" presStyleCnt="3"/>
      <dgm:spPr/>
      <dgm:t>
        <a:bodyPr/>
        <a:lstStyle/>
        <a:p>
          <a:endParaRPr lang="ru-RU"/>
        </a:p>
      </dgm:t>
    </dgm:pt>
    <dgm:pt modelId="{229A7BC0-04DF-424C-B547-03C5BA34617A}" type="pres">
      <dgm:prSet presAssocID="{9B4765D4-211D-4042-B732-8961CE997A12}" presName="ParentBackground2" presStyleCnt="0"/>
      <dgm:spPr/>
      <dgm:t>
        <a:bodyPr/>
        <a:lstStyle/>
        <a:p>
          <a:endParaRPr lang="ru-RU"/>
        </a:p>
      </dgm:t>
    </dgm:pt>
    <dgm:pt modelId="{25EB9C99-72B9-43A8-BE6F-9425E5B7FB23}" type="pres">
      <dgm:prSet presAssocID="{9B4765D4-211D-4042-B732-8961CE997A12}" presName="ParentBackground" presStyleLbl="fgAcc1" presStyleIdx="1" presStyleCnt="3"/>
      <dgm:spPr/>
      <dgm:t>
        <a:bodyPr/>
        <a:lstStyle/>
        <a:p>
          <a:endParaRPr lang="ru-RU"/>
        </a:p>
      </dgm:t>
    </dgm:pt>
    <dgm:pt modelId="{BC7945D9-5FDD-4147-B974-8CAA47B9AAFA}" type="pres">
      <dgm:prSet presAssocID="{9B4765D4-211D-4042-B732-8961CE997A1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5279C-964C-4668-8331-16A3F16A6217}" type="pres">
      <dgm:prSet presAssocID="{0098584B-F9AE-4977-A1AC-2795F02D5ABF}" presName="Accent1" presStyleCnt="0"/>
      <dgm:spPr/>
      <dgm:t>
        <a:bodyPr/>
        <a:lstStyle/>
        <a:p>
          <a:endParaRPr lang="ru-RU"/>
        </a:p>
      </dgm:t>
    </dgm:pt>
    <dgm:pt modelId="{94430914-F692-4B4A-AE96-DEABADA9B2F0}" type="pres">
      <dgm:prSet presAssocID="{0098584B-F9AE-4977-A1AC-2795F02D5ABF}" presName="Accent" presStyleLbl="node1" presStyleIdx="2" presStyleCnt="3"/>
      <dgm:spPr/>
      <dgm:t>
        <a:bodyPr/>
        <a:lstStyle/>
        <a:p>
          <a:endParaRPr lang="ru-RU"/>
        </a:p>
      </dgm:t>
    </dgm:pt>
    <dgm:pt modelId="{8FE928E7-C302-426D-ABAF-6F26BD5D9E04}" type="pres">
      <dgm:prSet presAssocID="{0098584B-F9AE-4977-A1AC-2795F02D5ABF}" presName="ParentBackground1" presStyleCnt="0"/>
      <dgm:spPr/>
      <dgm:t>
        <a:bodyPr/>
        <a:lstStyle/>
        <a:p>
          <a:endParaRPr lang="ru-RU"/>
        </a:p>
      </dgm:t>
    </dgm:pt>
    <dgm:pt modelId="{20563E85-9314-4692-89FA-CE231CD28289}" type="pres">
      <dgm:prSet presAssocID="{0098584B-F9AE-4977-A1AC-2795F02D5ABF}" presName="ParentBackground" presStyleLbl="fgAcc1" presStyleIdx="2" presStyleCnt="3"/>
      <dgm:spPr/>
      <dgm:t>
        <a:bodyPr/>
        <a:lstStyle/>
        <a:p>
          <a:endParaRPr lang="ru-RU"/>
        </a:p>
      </dgm:t>
    </dgm:pt>
    <dgm:pt modelId="{3CFBEEA8-79DE-4729-A303-3742BCAE646D}" type="pres">
      <dgm:prSet presAssocID="{0098584B-F9AE-4977-A1AC-2795F02D5AB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0323D2-EEEF-4776-9655-788C8726ACC0}" type="presOf" srcId="{0098584B-F9AE-4977-A1AC-2795F02D5ABF}" destId="{3CFBEEA8-79DE-4729-A303-3742BCAE646D}" srcOrd="1" destOrd="0" presId="urn:microsoft.com/office/officeart/2011/layout/CircleProcess"/>
    <dgm:cxn modelId="{A7CAE3FD-15AD-4104-A617-265002BF6FA2}" type="presOf" srcId="{0098584B-F9AE-4977-A1AC-2795F02D5ABF}" destId="{20563E85-9314-4692-89FA-CE231CD28289}" srcOrd="0" destOrd="0" presId="urn:microsoft.com/office/officeart/2011/layout/CircleProcess"/>
    <dgm:cxn modelId="{5086516A-57AA-453D-BC24-1A0541F948F3}" srcId="{092B4F80-3965-42B7-A335-5A48B05C41F4}" destId="{0098584B-F9AE-4977-A1AC-2795F02D5ABF}" srcOrd="0" destOrd="0" parTransId="{92B67E66-6435-46CF-B47C-0F8958199DDA}" sibTransId="{203D91E7-FA7F-49DE-BD8D-3B97DF0A1B3F}"/>
    <dgm:cxn modelId="{872749DE-7360-492F-ABCC-18F2B266F87F}" type="presOf" srcId="{9B4765D4-211D-4042-B732-8961CE997A12}" destId="{25EB9C99-72B9-43A8-BE6F-9425E5B7FB23}" srcOrd="0" destOrd="0" presId="urn:microsoft.com/office/officeart/2011/layout/CircleProcess"/>
    <dgm:cxn modelId="{B74ECA71-099F-48EC-A2C3-8BA15A3664FA}" type="presOf" srcId="{092B4F80-3965-42B7-A335-5A48B05C41F4}" destId="{E5AC0AFE-D7B3-4285-9A07-BC2F535B63E4}" srcOrd="0" destOrd="0" presId="urn:microsoft.com/office/officeart/2011/layout/CircleProcess"/>
    <dgm:cxn modelId="{A7FBF6F4-AF7A-4A38-A405-427D6F4D7987}" srcId="{092B4F80-3965-42B7-A335-5A48B05C41F4}" destId="{9B4765D4-211D-4042-B732-8961CE997A12}" srcOrd="1" destOrd="0" parTransId="{665AE1EA-ECB1-4DF1-8F87-E8C823FDEF04}" sibTransId="{6111A099-6D53-4854-807B-7F726E92B2AA}"/>
    <dgm:cxn modelId="{8BF8C062-2406-40DC-A8A7-3C80D1DB3C91}" srcId="{092B4F80-3965-42B7-A335-5A48B05C41F4}" destId="{0524637C-89E6-40A6-A7BC-ADB771C291BD}" srcOrd="2" destOrd="0" parTransId="{263704A2-43AB-4E0E-86E0-AAD5D32BC4BA}" sibTransId="{566B6885-912C-472B-90BF-C80774B3402F}"/>
    <dgm:cxn modelId="{F901F898-0D8D-4B34-AB74-8355A28CB019}" type="presOf" srcId="{0524637C-89E6-40A6-A7BC-ADB771C291BD}" destId="{C7AEBB17-7D9A-4D87-8D38-54FE9493A231}" srcOrd="0" destOrd="0" presId="urn:microsoft.com/office/officeart/2011/layout/CircleProcess"/>
    <dgm:cxn modelId="{D8220153-7F1B-4F66-982F-10BE1609F66F}" type="presOf" srcId="{0524637C-89E6-40A6-A7BC-ADB771C291BD}" destId="{79BC2BFE-CE26-45AF-90E6-AD6C5942A330}" srcOrd="1" destOrd="0" presId="urn:microsoft.com/office/officeart/2011/layout/CircleProcess"/>
    <dgm:cxn modelId="{A49285AD-04C6-4979-8586-0F312E0E9249}" type="presOf" srcId="{9B4765D4-211D-4042-B732-8961CE997A12}" destId="{BC7945D9-5FDD-4147-B974-8CAA47B9AAFA}" srcOrd="1" destOrd="0" presId="urn:microsoft.com/office/officeart/2011/layout/CircleProcess"/>
    <dgm:cxn modelId="{E14AAA78-BFE9-4E86-881F-E87D63CBD3C8}" type="presParOf" srcId="{E5AC0AFE-D7B3-4285-9A07-BC2F535B63E4}" destId="{E61CAFDF-DD77-4B3B-AA6E-BF6679BFCBD6}" srcOrd="0" destOrd="0" presId="urn:microsoft.com/office/officeart/2011/layout/CircleProcess"/>
    <dgm:cxn modelId="{F439C5A8-1B1E-4F4A-902D-6D2295C2D6AD}" type="presParOf" srcId="{E61CAFDF-DD77-4B3B-AA6E-BF6679BFCBD6}" destId="{84242990-2237-4A42-8558-9800EE4C68E7}" srcOrd="0" destOrd="0" presId="urn:microsoft.com/office/officeart/2011/layout/CircleProcess"/>
    <dgm:cxn modelId="{59EA3DBD-844A-4DA8-850D-E95E6A733AFF}" type="presParOf" srcId="{E5AC0AFE-D7B3-4285-9A07-BC2F535B63E4}" destId="{348C7B96-E107-44AF-8479-C50D33C30DD6}" srcOrd="1" destOrd="0" presId="urn:microsoft.com/office/officeart/2011/layout/CircleProcess"/>
    <dgm:cxn modelId="{89F749BC-65E3-4798-B29C-D8991BD167F7}" type="presParOf" srcId="{348C7B96-E107-44AF-8479-C50D33C30DD6}" destId="{C7AEBB17-7D9A-4D87-8D38-54FE9493A231}" srcOrd="0" destOrd="0" presId="urn:microsoft.com/office/officeart/2011/layout/CircleProcess"/>
    <dgm:cxn modelId="{07F762F5-49CE-4C17-89D7-32145093731E}" type="presParOf" srcId="{E5AC0AFE-D7B3-4285-9A07-BC2F535B63E4}" destId="{79BC2BFE-CE26-45AF-90E6-AD6C5942A330}" srcOrd="2" destOrd="0" presId="urn:microsoft.com/office/officeart/2011/layout/CircleProcess"/>
    <dgm:cxn modelId="{0131851E-0D4B-4BC7-BE2A-90862BC506FC}" type="presParOf" srcId="{E5AC0AFE-D7B3-4285-9A07-BC2F535B63E4}" destId="{D2B48D6F-88D2-4C80-BCE9-DFB48A2DAB0F}" srcOrd="3" destOrd="0" presId="urn:microsoft.com/office/officeart/2011/layout/CircleProcess"/>
    <dgm:cxn modelId="{FA741726-900C-452F-8126-4E216C0379FA}" type="presParOf" srcId="{D2B48D6F-88D2-4C80-BCE9-DFB48A2DAB0F}" destId="{37A8B42D-9DA5-4C1A-9772-4DC02BCC9468}" srcOrd="0" destOrd="0" presId="urn:microsoft.com/office/officeart/2011/layout/CircleProcess"/>
    <dgm:cxn modelId="{11DBEC8D-34B4-4AB4-BF4A-53DA1891EBFB}" type="presParOf" srcId="{E5AC0AFE-D7B3-4285-9A07-BC2F535B63E4}" destId="{229A7BC0-04DF-424C-B547-03C5BA34617A}" srcOrd="4" destOrd="0" presId="urn:microsoft.com/office/officeart/2011/layout/CircleProcess"/>
    <dgm:cxn modelId="{7B94DBE4-83D1-453B-A6DA-5F962E91B2BC}" type="presParOf" srcId="{229A7BC0-04DF-424C-B547-03C5BA34617A}" destId="{25EB9C99-72B9-43A8-BE6F-9425E5B7FB23}" srcOrd="0" destOrd="0" presId="urn:microsoft.com/office/officeart/2011/layout/CircleProcess"/>
    <dgm:cxn modelId="{AFE6A79D-3F7C-48DB-B77A-53D1B5518BB4}" type="presParOf" srcId="{E5AC0AFE-D7B3-4285-9A07-BC2F535B63E4}" destId="{BC7945D9-5FDD-4147-B974-8CAA47B9AAFA}" srcOrd="5" destOrd="0" presId="urn:microsoft.com/office/officeart/2011/layout/CircleProcess"/>
    <dgm:cxn modelId="{BF4155FF-2B30-427D-ACA4-0AAF77E5F7DD}" type="presParOf" srcId="{E5AC0AFE-D7B3-4285-9A07-BC2F535B63E4}" destId="{4625279C-964C-4668-8331-16A3F16A6217}" srcOrd="6" destOrd="0" presId="urn:microsoft.com/office/officeart/2011/layout/CircleProcess"/>
    <dgm:cxn modelId="{7A1B38AE-A713-4CB6-A367-0678B0116426}" type="presParOf" srcId="{4625279C-964C-4668-8331-16A3F16A6217}" destId="{94430914-F692-4B4A-AE96-DEABADA9B2F0}" srcOrd="0" destOrd="0" presId="urn:microsoft.com/office/officeart/2011/layout/CircleProcess"/>
    <dgm:cxn modelId="{D3BD5FEE-E399-4E96-8DFA-2C06EB33C88B}" type="presParOf" srcId="{E5AC0AFE-D7B3-4285-9A07-BC2F535B63E4}" destId="{8FE928E7-C302-426D-ABAF-6F26BD5D9E04}" srcOrd="7" destOrd="0" presId="urn:microsoft.com/office/officeart/2011/layout/CircleProcess"/>
    <dgm:cxn modelId="{8D6C0B8A-272D-42E9-B7E1-27675FECB475}" type="presParOf" srcId="{8FE928E7-C302-426D-ABAF-6F26BD5D9E04}" destId="{20563E85-9314-4692-89FA-CE231CD28289}" srcOrd="0" destOrd="0" presId="urn:microsoft.com/office/officeart/2011/layout/CircleProcess"/>
    <dgm:cxn modelId="{E02B6FAB-64F3-470E-9C1E-CF28ED79B6AC}" type="presParOf" srcId="{E5AC0AFE-D7B3-4285-9A07-BC2F535B63E4}" destId="{3CFBEEA8-79DE-4729-A303-3742BCAE646D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8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Сладковского сельского поселения» на 2014-2020 годы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11 921,0 тыс. руб. Исполнено        11 921,0 тыс. руб. (100,0%)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 sz="1000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 sz="1000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бюджетным учреждениям для обеспечения деятельности  Домов культуры муниципального учреждения 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 sz="1000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 sz="1000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2ADB4FB8-5049-423F-B5AC-5DE98A402EC6}" type="presOf" srcId="{2D8E70D5-281D-45F3-91FB-307B0402DD60}" destId="{142EEA4A-9568-47A7-A37D-E340547AC659}" srcOrd="0" destOrd="0" presId="urn:microsoft.com/office/officeart/2011/layout/CircleProcess"/>
    <dgm:cxn modelId="{0900A6FB-F510-4788-A9EE-7A4CC2E42BDD}" type="presOf" srcId="{2E523814-BBE4-4BA0-9AF8-36FAB5F7A71B}" destId="{AB671BE8-DAAF-419F-897D-5805F6DCD821}" srcOrd="0" destOrd="0" presId="urn:microsoft.com/office/officeart/2011/layout/CircleProcess"/>
    <dgm:cxn modelId="{B47066B9-0830-4E01-80C6-7D2A405102E4}" type="presOf" srcId="{E937618F-F1CA-4D74-85DA-3728B04BDC52}" destId="{D0543146-E1F9-4632-A450-D95C01EC2285}" srcOrd="1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6D7EEE89-CEDD-4E39-BB5A-218FE8717B11}" type="presOf" srcId="{CEB0212B-4083-4B6C-95A0-A4CC44763923}" destId="{34C35633-69FE-48C7-BECF-0CC719FBEBD8}" srcOrd="0" destOrd="0" presId="urn:microsoft.com/office/officeart/2011/layout/CircleProcess"/>
    <dgm:cxn modelId="{27B15C4B-B919-4651-873C-4E762B0DF5AF}" type="presOf" srcId="{CEB0212B-4083-4B6C-95A0-A4CC44763923}" destId="{A74DF05E-B96F-4237-A221-3530040395DC}" srcOrd="1" destOrd="0" presId="urn:microsoft.com/office/officeart/2011/layout/CircleProcess"/>
    <dgm:cxn modelId="{42D53A24-2F4A-4A01-B13B-145422EC8556}" type="presOf" srcId="{80C4015D-E30C-437A-B4C7-FC3A40CAD2BD}" destId="{82E9D556-D823-4C60-B681-2136B53DCB3E}" srcOrd="1" destOrd="0" presId="urn:microsoft.com/office/officeart/2011/layout/CircleProcess"/>
    <dgm:cxn modelId="{D216E338-7C6C-41DB-A39C-584779CD39AA}" type="presOf" srcId="{2D8E70D5-281D-45F3-91FB-307B0402DD60}" destId="{257A9C03-85B3-4694-8019-EB22344725C0}" srcOrd="1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A5285727-DBF4-4A04-A2FF-6CFA62AC9DA3}" type="presOf" srcId="{80C4015D-E30C-437A-B4C7-FC3A40CAD2BD}" destId="{FC94FC53-497A-4B36-AA8D-CD72CC781ACE}" srcOrd="0" destOrd="0" presId="urn:microsoft.com/office/officeart/2011/layout/CircleProcess"/>
    <dgm:cxn modelId="{B1F1A8B6-9BBB-4C43-B346-C690F349C61E}" type="presOf" srcId="{E937618F-F1CA-4D74-85DA-3728B04BDC52}" destId="{3C45946D-3C39-4559-BD99-7D1C0404DC15}" srcOrd="0" destOrd="0" presId="urn:microsoft.com/office/officeart/2011/layout/CircleProcess"/>
    <dgm:cxn modelId="{57EEECAF-3B6F-4803-B83D-37B54ACCC8DA}" type="presParOf" srcId="{AB671BE8-DAAF-419F-897D-5805F6DCD821}" destId="{FBAAFA34-378C-453E-A9AF-C2B5BF3CA02F}" srcOrd="0" destOrd="0" presId="urn:microsoft.com/office/officeart/2011/layout/CircleProcess"/>
    <dgm:cxn modelId="{9F2B250A-656C-45CE-B584-A55C23F78661}" type="presParOf" srcId="{FBAAFA34-378C-453E-A9AF-C2B5BF3CA02F}" destId="{3A4A919F-3D46-4CF4-9BA6-9F83F5713BCF}" srcOrd="0" destOrd="0" presId="urn:microsoft.com/office/officeart/2011/layout/CircleProcess"/>
    <dgm:cxn modelId="{8855BD47-CDC1-4F94-B368-B563E8100B97}" type="presParOf" srcId="{AB671BE8-DAAF-419F-897D-5805F6DCD821}" destId="{19D026F2-0895-4E76-BED9-56265CB92C3A}" srcOrd="1" destOrd="0" presId="urn:microsoft.com/office/officeart/2011/layout/CircleProcess"/>
    <dgm:cxn modelId="{9F62E3CD-CFE7-4CCC-B044-38EBB4DFD0CE}" type="presParOf" srcId="{19D026F2-0895-4E76-BED9-56265CB92C3A}" destId="{3C45946D-3C39-4559-BD99-7D1C0404DC15}" srcOrd="0" destOrd="0" presId="urn:microsoft.com/office/officeart/2011/layout/CircleProcess"/>
    <dgm:cxn modelId="{2D311054-9314-4F1C-9E5B-7C5AB157C13F}" type="presParOf" srcId="{AB671BE8-DAAF-419F-897D-5805F6DCD821}" destId="{D0543146-E1F9-4632-A450-D95C01EC2285}" srcOrd="2" destOrd="0" presId="urn:microsoft.com/office/officeart/2011/layout/CircleProcess"/>
    <dgm:cxn modelId="{7FF59902-EA2D-46CC-89F1-F67AC6D773AF}" type="presParOf" srcId="{AB671BE8-DAAF-419F-897D-5805F6DCD821}" destId="{171C5147-3FC9-4A47-8348-DCF7562ED2FB}" srcOrd="3" destOrd="0" presId="urn:microsoft.com/office/officeart/2011/layout/CircleProcess"/>
    <dgm:cxn modelId="{A1E1AAF1-B16B-402A-8F6E-02F82A057640}" type="presParOf" srcId="{171C5147-3FC9-4A47-8348-DCF7562ED2FB}" destId="{A842644E-234A-4E25-9100-76F385DF3DA7}" srcOrd="0" destOrd="0" presId="urn:microsoft.com/office/officeart/2011/layout/CircleProcess"/>
    <dgm:cxn modelId="{F6E31DF9-865D-46D4-9480-2B5C031EC54A}" type="presParOf" srcId="{AB671BE8-DAAF-419F-897D-5805F6DCD821}" destId="{9BE337E9-660B-4741-892F-3DC5D6CB5585}" srcOrd="4" destOrd="0" presId="urn:microsoft.com/office/officeart/2011/layout/CircleProcess"/>
    <dgm:cxn modelId="{9D81ACF3-1098-4D8B-8338-7E7620AEA9B6}" type="presParOf" srcId="{9BE337E9-660B-4741-892F-3DC5D6CB5585}" destId="{FC94FC53-497A-4B36-AA8D-CD72CC781ACE}" srcOrd="0" destOrd="0" presId="urn:microsoft.com/office/officeart/2011/layout/CircleProcess"/>
    <dgm:cxn modelId="{4CEF3A1A-3370-4CF3-AFE5-CD0DAE15AD33}" type="presParOf" srcId="{AB671BE8-DAAF-419F-897D-5805F6DCD821}" destId="{82E9D556-D823-4C60-B681-2136B53DCB3E}" srcOrd="5" destOrd="0" presId="urn:microsoft.com/office/officeart/2011/layout/CircleProcess"/>
    <dgm:cxn modelId="{18611CF9-9602-451A-8DEC-0B86059D9F87}" type="presParOf" srcId="{AB671BE8-DAAF-419F-897D-5805F6DCD821}" destId="{F4C1FD00-78FC-4639-8571-16856622A4F0}" srcOrd="6" destOrd="0" presId="urn:microsoft.com/office/officeart/2011/layout/CircleProcess"/>
    <dgm:cxn modelId="{B4059291-065A-4427-8E5A-3DBC703CD607}" type="presParOf" srcId="{F4C1FD00-78FC-4639-8571-16856622A4F0}" destId="{55B2776F-83C2-4CF5-8FCC-4FB6ED279CB8}" srcOrd="0" destOrd="0" presId="urn:microsoft.com/office/officeart/2011/layout/CircleProcess"/>
    <dgm:cxn modelId="{D68433C0-E28A-4FF8-8B98-6A0F17470901}" type="presParOf" srcId="{AB671BE8-DAAF-419F-897D-5805F6DCD821}" destId="{EF1C5EA9-8637-4F84-977A-3B1DE25472FA}" srcOrd="7" destOrd="0" presId="urn:microsoft.com/office/officeart/2011/layout/CircleProcess"/>
    <dgm:cxn modelId="{60F9F9C2-607C-4623-B14E-8582398F7876}" type="presParOf" srcId="{EF1C5EA9-8637-4F84-977A-3B1DE25472FA}" destId="{34C35633-69FE-48C7-BECF-0CC719FBEBD8}" srcOrd="0" destOrd="0" presId="urn:microsoft.com/office/officeart/2011/layout/CircleProcess"/>
    <dgm:cxn modelId="{BA3D2E79-4775-43E2-B894-55D551804460}" type="presParOf" srcId="{AB671BE8-DAAF-419F-897D-5805F6DCD821}" destId="{A74DF05E-B96F-4237-A221-3530040395DC}" srcOrd="8" destOrd="0" presId="urn:microsoft.com/office/officeart/2011/layout/CircleProcess"/>
    <dgm:cxn modelId="{D340F0AB-E0AC-4C4E-A4A2-6701D431964F}" type="presParOf" srcId="{AB671BE8-DAAF-419F-897D-5805F6DCD821}" destId="{0FAEA6B7-E82F-4036-A19C-A99DACE319CA}" srcOrd="9" destOrd="0" presId="urn:microsoft.com/office/officeart/2011/layout/CircleProcess"/>
    <dgm:cxn modelId="{34964C99-BA79-4E7A-B456-7C64FF5971FE}" type="presParOf" srcId="{0FAEA6B7-E82F-4036-A19C-A99DACE319CA}" destId="{8F0EAD2E-7BAA-484D-A3CE-181F26D9BFD7}" srcOrd="0" destOrd="0" presId="urn:microsoft.com/office/officeart/2011/layout/CircleProcess"/>
    <dgm:cxn modelId="{2F1B12D9-A4CF-405D-A03E-03572207CD89}" type="presParOf" srcId="{AB671BE8-DAAF-419F-897D-5805F6DCD821}" destId="{E15D8400-3425-484C-A02A-DDCEAD6032AB}" srcOrd="10" destOrd="0" presId="urn:microsoft.com/office/officeart/2011/layout/CircleProcess"/>
    <dgm:cxn modelId="{E6997861-9A92-41F1-9493-944DF3AFE200}" type="presParOf" srcId="{E15D8400-3425-484C-A02A-DDCEAD6032AB}" destId="{142EEA4A-9568-47A7-A37D-E340547AC659}" srcOrd="0" destOrd="0" presId="urn:microsoft.com/office/officeart/2011/layout/CircleProcess"/>
    <dgm:cxn modelId="{27B372F1-9659-48E4-9274-3E4EAF696DE2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8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Сладковского сельского поселения» на 2014-2020 годы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2 205,0 тыс. руб. Исполнено        2 205,0 тыс. руб. (100,0%)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 sz="1000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 sz="1000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бюджетным учреждениям для обеспечения деятельности библиотек муниципального учреждения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 sz="1000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 sz="1000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7FD420-B533-44C3-B9F6-583C4F9877E5}" type="presOf" srcId="{CEB0212B-4083-4B6C-95A0-A4CC44763923}" destId="{34C35633-69FE-48C7-BECF-0CC719FBEBD8}" srcOrd="0" destOrd="0" presId="urn:microsoft.com/office/officeart/2011/layout/CircleProcess"/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80CE6EAF-7060-4C1F-B15B-35DAD53CD0AC}" type="presOf" srcId="{2D8E70D5-281D-45F3-91FB-307B0402DD60}" destId="{257A9C03-85B3-4694-8019-EB22344725C0}" srcOrd="1" destOrd="0" presId="urn:microsoft.com/office/officeart/2011/layout/CircleProcess"/>
    <dgm:cxn modelId="{712500D9-DCE6-4681-ABA8-C3CFAB3473EF}" type="presOf" srcId="{80C4015D-E30C-437A-B4C7-FC3A40CAD2BD}" destId="{82E9D556-D823-4C60-B681-2136B53DCB3E}" srcOrd="1" destOrd="0" presId="urn:microsoft.com/office/officeart/2011/layout/CircleProcess"/>
    <dgm:cxn modelId="{6F60A01B-E191-4208-9B5E-8895410059BD}" type="presOf" srcId="{E937618F-F1CA-4D74-85DA-3728B04BDC52}" destId="{D0543146-E1F9-4632-A450-D95C01EC2285}" srcOrd="1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3B6AB024-9A8A-4844-8B27-9A916FB44422}" type="presOf" srcId="{80C4015D-E30C-437A-B4C7-FC3A40CAD2BD}" destId="{FC94FC53-497A-4B36-AA8D-CD72CC781ACE}" srcOrd="0" destOrd="0" presId="urn:microsoft.com/office/officeart/2011/layout/CircleProcess"/>
    <dgm:cxn modelId="{D961FEF8-F840-466A-BB1F-9664DF1BA4BC}" type="presOf" srcId="{E937618F-F1CA-4D74-85DA-3728B04BDC52}" destId="{3C45946D-3C39-4559-BD99-7D1C0404DC15}" srcOrd="0" destOrd="0" presId="urn:microsoft.com/office/officeart/2011/layout/CircleProcess"/>
    <dgm:cxn modelId="{BBCB1110-D050-450E-B855-1FD615749379}" type="presOf" srcId="{2E523814-BBE4-4BA0-9AF8-36FAB5F7A71B}" destId="{AB671BE8-DAAF-419F-897D-5805F6DCD821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BE39B895-843C-4B67-BD20-D4BAE375630D}" type="presOf" srcId="{2D8E70D5-281D-45F3-91FB-307B0402DD60}" destId="{142EEA4A-9568-47A7-A37D-E340547AC659}" srcOrd="0" destOrd="0" presId="urn:microsoft.com/office/officeart/2011/layout/CircleProcess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5599E6E0-8B99-4915-9B0B-C63E5A432F26}" type="presOf" srcId="{CEB0212B-4083-4B6C-95A0-A4CC44763923}" destId="{A74DF05E-B96F-4237-A221-3530040395DC}" srcOrd="1" destOrd="0" presId="urn:microsoft.com/office/officeart/2011/layout/CircleProcess"/>
    <dgm:cxn modelId="{DFE464EE-7192-408D-868B-F918D852F3F7}" type="presParOf" srcId="{AB671BE8-DAAF-419F-897D-5805F6DCD821}" destId="{FBAAFA34-378C-453E-A9AF-C2B5BF3CA02F}" srcOrd="0" destOrd="0" presId="urn:microsoft.com/office/officeart/2011/layout/CircleProcess"/>
    <dgm:cxn modelId="{5E9B7CBD-0C03-4A49-BD57-D221AA852809}" type="presParOf" srcId="{FBAAFA34-378C-453E-A9AF-C2B5BF3CA02F}" destId="{3A4A919F-3D46-4CF4-9BA6-9F83F5713BCF}" srcOrd="0" destOrd="0" presId="urn:microsoft.com/office/officeart/2011/layout/CircleProcess"/>
    <dgm:cxn modelId="{60567465-8D9B-4DF1-B865-634C0BC8DD40}" type="presParOf" srcId="{AB671BE8-DAAF-419F-897D-5805F6DCD821}" destId="{19D026F2-0895-4E76-BED9-56265CB92C3A}" srcOrd="1" destOrd="0" presId="urn:microsoft.com/office/officeart/2011/layout/CircleProcess"/>
    <dgm:cxn modelId="{D5B99538-4085-4DE0-8428-8C92B6BA1A1A}" type="presParOf" srcId="{19D026F2-0895-4E76-BED9-56265CB92C3A}" destId="{3C45946D-3C39-4559-BD99-7D1C0404DC15}" srcOrd="0" destOrd="0" presId="urn:microsoft.com/office/officeart/2011/layout/CircleProcess"/>
    <dgm:cxn modelId="{CC56D835-1D88-4F22-BE31-981755F72D79}" type="presParOf" srcId="{AB671BE8-DAAF-419F-897D-5805F6DCD821}" destId="{D0543146-E1F9-4632-A450-D95C01EC2285}" srcOrd="2" destOrd="0" presId="urn:microsoft.com/office/officeart/2011/layout/CircleProcess"/>
    <dgm:cxn modelId="{26DF31C9-F0B1-43BF-977E-409F70058E1E}" type="presParOf" srcId="{AB671BE8-DAAF-419F-897D-5805F6DCD821}" destId="{171C5147-3FC9-4A47-8348-DCF7562ED2FB}" srcOrd="3" destOrd="0" presId="urn:microsoft.com/office/officeart/2011/layout/CircleProcess"/>
    <dgm:cxn modelId="{0A6EB7E4-544A-4AAC-B5B6-2E1DB4E94E69}" type="presParOf" srcId="{171C5147-3FC9-4A47-8348-DCF7562ED2FB}" destId="{A842644E-234A-4E25-9100-76F385DF3DA7}" srcOrd="0" destOrd="0" presId="urn:microsoft.com/office/officeart/2011/layout/CircleProcess"/>
    <dgm:cxn modelId="{DFF1A3DD-841D-4C0C-958E-38FB8E2CF652}" type="presParOf" srcId="{AB671BE8-DAAF-419F-897D-5805F6DCD821}" destId="{9BE337E9-660B-4741-892F-3DC5D6CB5585}" srcOrd="4" destOrd="0" presId="urn:microsoft.com/office/officeart/2011/layout/CircleProcess"/>
    <dgm:cxn modelId="{F92DF993-5B24-4520-83A5-9B82928C1DA1}" type="presParOf" srcId="{9BE337E9-660B-4741-892F-3DC5D6CB5585}" destId="{FC94FC53-497A-4B36-AA8D-CD72CC781ACE}" srcOrd="0" destOrd="0" presId="urn:microsoft.com/office/officeart/2011/layout/CircleProcess"/>
    <dgm:cxn modelId="{460E4258-F5FF-45E2-B1B8-6757E83CDD46}" type="presParOf" srcId="{AB671BE8-DAAF-419F-897D-5805F6DCD821}" destId="{82E9D556-D823-4C60-B681-2136B53DCB3E}" srcOrd="5" destOrd="0" presId="urn:microsoft.com/office/officeart/2011/layout/CircleProcess"/>
    <dgm:cxn modelId="{9A447B8D-7369-4C14-A96D-E0CD37AF571A}" type="presParOf" srcId="{AB671BE8-DAAF-419F-897D-5805F6DCD821}" destId="{F4C1FD00-78FC-4639-8571-16856622A4F0}" srcOrd="6" destOrd="0" presId="urn:microsoft.com/office/officeart/2011/layout/CircleProcess"/>
    <dgm:cxn modelId="{CA997314-A81A-41C9-8EDB-118B1A7C998B}" type="presParOf" srcId="{F4C1FD00-78FC-4639-8571-16856622A4F0}" destId="{55B2776F-83C2-4CF5-8FCC-4FB6ED279CB8}" srcOrd="0" destOrd="0" presId="urn:microsoft.com/office/officeart/2011/layout/CircleProcess"/>
    <dgm:cxn modelId="{19B4CE8E-56C7-420D-9BD6-1AF39973C559}" type="presParOf" srcId="{AB671BE8-DAAF-419F-897D-5805F6DCD821}" destId="{EF1C5EA9-8637-4F84-977A-3B1DE25472FA}" srcOrd="7" destOrd="0" presId="urn:microsoft.com/office/officeart/2011/layout/CircleProcess"/>
    <dgm:cxn modelId="{174A4068-7F05-4B0C-8ABF-4E52037EDAB1}" type="presParOf" srcId="{EF1C5EA9-8637-4F84-977A-3B1DE25472FA}" destId="{34C35633-69FE-48C7-BECF-0CC719FBEBD8}" srcOrd="0" destOrd="0" presId="urn:microsoft.com/office/officeart/2011/layout/CircleProcess"/>
    <dgm:cxn modelId="{BC55F4CC-F08A-4ABB-8776-92E2BE68E611}" type="presParOf" srcId="{AB671BE8-DAAF-419F-897D-5805F6DCD821}" destId="{A74DF05E-B96F-4237-A221-3530040395DC}" srcOrd="8" destOrd="0" presId="urn:microsoft.com/office/officeart/2011/layout/CircleProcess"/>
    <dgm:cxn modelId="{AC543200-CAA1-425F-870B-608637714B0E}" type="presParOf" srcId="{AB671BE8-DAAF-419F-897D-5805F6DCD821}" destId="{0FAEA6B7-E82F-4036-A19C-A99DACE319CA}" srcOrd="9" destOrd="0" presId="urn:microsoft.com/office/officeart/2011/layout/CircleProcess"/>
    <dgm:cxn modelId="{5096C7AE-8620-4564-8D9F-B4A1CD831BBC}" type="presParOf" srcId="{0FAEA6B7-E82F-4036-A19C-A99DACE319CA}" destId="{8F0EAD2E-7BAA-484D-A3CE-181F26D9BFD7}" srcOrd="0" destOrd="0" presId="urn:microsoft.com/office/officeart/2011/layout/CircleProcess"/>
    <dgm:cxn modelId="{5E1FC495-61B1-4C67-935B-F4110B12CE23}" type="presParOf" srcId="{AB671BE8-DAAF-419F-897D-5805F6DCD821}" destId="{E15D8400-3425-484C-A02A-DDCEAD6032AB}" srcOrd="10" destOrd="0" presId="urn:microsoft.com/office/officeart/2011/layout/CircleProcess"/>
    <dgm:cxn modelId="{D94D1247-0FCA-4EA9-A31F-5F2A90E179A8}" type="presParOf" srcId="{E15D8400-3425-484C-A02A-DDCEAD6032AB}" destId="{142EEA4A-9568-47A7-A37D-E340547AC659}" srcOrd="0" destOrd="0" presId="urn:microsoft.com/office/officeart/2011/layout/CircleProcess"/>
    <dgm:cxn modelId="{427E008E-BF99-4FD8-80F0-53459E188217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8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Сладковского сельского поселения» на 2014-2020 годы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6 165,0 тыс. руб. Исполнено        6 165,0 тыс. руб. (100,0%)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 sz="1000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 sz="1000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иные цели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 sz="1000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 sz="1000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086E8699-D912-43C2-ABC4-39B79233493A}" type="presOf" srcId="{2D8E70D5-281D-45F3-91FB-307B0402DD60}" destId="{142EEA4A-9568-47A7-A37D-E340547AC659}" srcOrd="0" destOrd="0" presId="urn:microsoft.com/office/officeart/2011/layout/CircleProcess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E52B08C8-191F-4D57-A4AD-5B205E42AF7F}" type="presOf" srcId="{2E523814-BBE4-4BA0-9AF8-36FAB5F7A71B}" destId="{AB671BE8-DAAF-419F-897D-5805F6DCD821}" srcOrd="0" destOrd="0" presId="urn:microsoft.com/office/officeart/2011/layout/CircleProcess"/>
    <dgm:cxn modelId="{C278C2E4-0D2B-4094-AA40-BDEE1BD24A61}" type="presOf" srcId="{CEB0212B-4083-4B6C-95A0-A4CC44763923}" destId="{34C35633-69FE-48C7-BECF-0CC719FBEBD8}" srcOrd="0" destOrd="0" presId="urn:microsoft.com/office/officeart/2011/layout/CircleProcess"/>
    <dgm:cxn modelId="{2C2688FB-55C5-4C88-B7E6-35EBB2747575}" type="presOf" srcId="{E937618F-F1CA-4D74-85DA-3728B04BDC52}" destId="{3C45946D-3C39-4559-BD99-7D1C0404DC15}" srcOrd="0" destOrd="0" presId="urn:microsoft.com/office/officeart/2011/layout/CircleProcess"/>
    <dgm:cxn modelId="{10344E4C-2A63-45D3-8082-A6C6E49C687C}" type="presOf" srcId="{2D8E70D5-281D-45F3-91FB-307B0402DD60}" destId="{257A9C03-85B3-4694-8019-EB22344725C0}" srcOrd="1" destOrd="0" presId="urn:microsoft.com/office/officeart/2011/layout/CircleProcess"/>
    <dgm:cxn modelId="{F314B402-C06F-4047-8E55-CB6FD74F0D8C}" type="presOf" srcId="{80C4015D-E30C-437A-B4C7-FC3A40CAD2BD}" destId="{FC94FC53-497A-4B36-AA8D-CD72CC781ACE}" srcOrd="0" destOrd="0" presId="urn:microsoft.com/office/officeart/2011/layout/CircleProcess"/>
    <dgm:cxn modelId="{F1132385-BFE9-4C08-95E4-8D4F062ABCB3}" type="presOf" srcId="{CEB0212B-4083-4B6C-95A0-A4CC44763923}" destId="{A74DF05E-B96F-4237-A221-3530040395DC}" srcOrd="1" destOrd="0" presId="urn:microsoft.com/office/officeart/2011/layout/CircleProcess"/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98A84200-6D45-4F88-9D51-F1F7002F3484}" type="presOf" srcId="{80C4015D-E30C-437A-B4C7-FC3A40CAD2BD}" destId="{82E9D556-D823-4C60-B681-2136B53DCB3E}" srcOrd="1" destOrd="0" presId="urn:microsoft.com/office/officeart/2011/layout/CircleProcess"/>
    <dgm:cxn modelId="{C627B68E-4B53-479A-B4C2-12BFCEE5366C}" type="presOf" srcId="{E937618F-F1CA-4D74-85DA-3728B04BDC52}" destId="{D0543146-E1F9-4632-A450-D95C01EC2285}" srcOrd="1" destOrd="0" presId="urn:microsoft.com/office/officeart/2011/layout/CircleProcess"/>
    <dgm:cxn modelId="{A8651F38-CA6B-4260-834B-68BB8EACDDB8}" type="presParOf" srcId="{AB671BE8-DAAF-419F-897D-5805F6DCD821}" destId="{FBAAFA34-378C-453E-A9AF-C2B5BF3CA02F}" srcOrd="0" destOrd="0" presId="urn:microsoft.com/office/officeart/2011/layout/CircleProcess"/>
    <dgm:cxn modelId="{FE1FDDF6-AEF4-40B3-86E2-6607661FC9AD}" type="presParOf" srcId="{FBAAFA34-378C-453E-A9AF-C2B5BF3CA02F}" destId="{3A4A919F-3D46-4CF4-9BA6-9F83F5713BCF}" srcOrd="0" destOrd="0" presId="urn:microsoft.com/office/officeart/2011/layout/CircleProcess"/>
    <dgm:cxn modelId="{3EB914DA-1DD0-4243-A030-7D7FD1BCAA22}" type="presParOf" srcId="{AB671BE8-DAAF-419F-897D-5805F6DCD821}" destId="{19D026F2-0895-4E76-BED9-56265CB92C3A}" srcOrd="1" destOrd="0" presId="urn:microsoft.com/office/officeart/2011/layout/CircleProcess"/>
    <dgm:cxn modelId="{6821318C-7DC3-4BD0-9FBE-A0089DC82349}" type="presParOf" srcId="{19D026F2-0895-4E76-BED9-56265CB92C3A}" destId="{3C45946D-3C39-4559-BD99-7D1C0404DC15}" srcOrd="0" destOrd="0" presId="urn:microsoft.com/office/officeart/2011/layout/CircleProcess"/>
    <dgm:cxn modelId="{DEFB31BA-B2A4-45A9-B0E6-5B75EF88177F}" type="presParOf" srcId="{AB671BE8-DAAF-419F-897D-5805F6DCD821}" destId="{D0543146-E1F9-4632-A450-D95C01EC2285}" srcOrd="2" destOrd="0" presId="urn:microsoft.com/office/officeart/2011/layout/CircleProcess"/>
    <dgm:cxn modelId="{EEF7D70A-180B-4D12-B545-CBD5CEF6670D}" type="presParOf" srcId="{AB671BE8-DAAF-419F-897D-5805F6DCD821}" destId="{171C5147-3FC9-4A47-8348-DCF7562ED2FB}" srcOrd="3" destOrd="0" presId="urn:microsoft.com/office/officeart/2011/layout/CircleProcess"/>
    <dgm:cxn modelId="{0E41042E-63A5-4AD6-BFDB-959CE25391C3}" type="presParOf" srcId="{171C5147-3FC9-4A47-8348-DCF7562ED2FB}" destId="{A842644E-234A-4E25-9100-76F385DF3DA7}" srcOrd="0" destOrd="0" presId="urn:microsoft.com/office/officeart/2011/layout/CircleProcess"/>
    <dgm:cxn modelId="{24BD0B82-F40C-45E9-B6FD-ABEFA8E72064}" type="presParOf" srcId="{AB671BE8-DAAF-419F-897D-5805F6DCD821}" destId="{9BE337E9-660B-4741-892F-3DC5D6CB5585}" srcOrd="4" destOrd="0" presId="urn:microsoft.com/office/officeart/2011/layout/CircleProcess"/>
    <dgm:cxn modelId="{803066E7-A1FB-40D9-82D7-8A9F365E5948}" type="presParOf" srcId="{9BE337E9-660B-4741-892F-3DC5D6CB5585}" destId="{FC94FC53-497A-4B36-AA8D-CD72CC781ACE}" srcOrd="0" destOrd="0" presId="urn:microsoft.com/office/officeart/2011/layout/CircleProcess"/>
    <dgm:cxn modelId="{F22A39F4-D698-4B5D-BB2A-B944DFCB2AC3}" type="presParOf" srcId="{AB671BE8-DAAF-419F-897D-5805F6DCD821}" destId="{82E9D556-D823-4C60-B681-2136B53DCB3E}" srcOrd="5" destOrd="0" presId="urn:microsoft.com/office/officeart/2011/layout/CircleProcess"/>
    <dgm:cxn modelId="{9A2FF6A7-9D2A-4D31-87E6-C6067D764B61}" type="presParOf" srcId="{AB671BE8-DAAF-419F-897D-5805F6DCD821}" destId="{F4C1FD00-78FC-4639-8571-16856622A4F0}" srcOrd="6" destOrd="0" presId="urn:microsoft.com/office/officeart/2011/layout/CircleProcess"/>
    <dgm:cxn modelId="{30E98308-D346-4015-9066-19A327C6E26B}" type="presParOf" srcId="{F4C1FD00-78FC-4639-8571-16856622A4F0}" destId="{55B2776F-83C2-4CF5-8FCC-4FB6ED279CB8}" srcOrd="0" destOrd="0" presId="urn:microsoft.com/office/officeart/2011/layout/CircleProcess"/>
    <dgm:cxn modelId="{83A1548D-ADC0-4DEE-B937-A72544AB1976}" type="presParOf" srcId="{AB671BE8-DAAF-419F-897D-5805F6DCD821}" destId="{EF1C5EA9-8637-4F84-977A-3B1DE25472FA}" srcOrd="7" destOrd="0" presId="urn:microsoft.com/office/officeart/2011/layout/CircleProcess"/>
    <dgm:cxn modelId="{B74BA4A3-B30D-410D-8E20-29D073D9792E}" type="presParOf" srcId="{EF1C5EA9-8637-4F84-977A-3B1DE25472FA}" destId="{34C35633-69FE-48C7-BECF-0CC719FBEBD8}" srcOrd="0" destOrd="0" presId="urn:microsoft.com/office/officeart/2011/layout/CircleProcess"/>
    <dgm:cxn modelId="{42AEF2F7-F45F-42F3-B6C5-28710B224314}" type="presParOf" srcId="{AB671BE8-DAAF-419F-897D-5805F6DCD821}" destId="{A74DF05E-B96F-4237-A221-3530040395DC}" srcOrd="8" destOrd="0" presId="urn:microsoft.com/office/officeart/2011/layout/CircleProcess"/>
    <dgm:cxn modelId="{5274507A-7FA2-4B13-B13F-568C05054DB8}" type="presParOf" srcId="{AB671BE8-DAAF-419F-897D-5805F6DCD821}" destId="{0FAEA6B7-E82F-4036-A19C-A99DACE319CA}" srcOrd="9" destOrd="0" presId="urn:microsoft.com/office/officeart/2011/layout/CircleProcess"/>
    <dgm:cxn modelId="{6B94FA9B-5BBF-46D0-9A25-8C8699657055}" type="presParOf" srcId="{0FAEA6B7-E82F-4036-A19C-A99DACE319CA}" destId="{8F0EAD2E-7BAA-484D-A3CE-181F26D9BFD7}" srcOrd="0" destOrd="0" presId="urn:microsoft.com/office/officeart/2011/layout/CircleProcess"/>
    <dgm:cxn modelId="{847BD1A2-7309-493E-8F31-A405F826C90C}" type="presParOf" srcId="{AB671BE8-DAAF-419F-897D-5805F6DCD821}" destId="{E15D8400-3425-484C-A02A-DDCEAD6032AB}" srcOrd="10" destOrd="0" presId="urn:microsoft.com/office/officeart/2011/layout/CircleProcess"/>
    <dgm:cxn modelId="{4B744FB2-23FE-442E-8E94-A912E33154D2}" type="presParOf" srcId="{E15D8400-3425-484C-A02A-DDCEAD6032AB}" destId="{142EEA4A-9568-47A7-A37D-E340547AC659}" srcOrd="0" destOrd="0" presId="urn:microsoft.com/office/officeart/2011/layout/CircleProcess"/>
    <dgm:cxn modelId="{B1531D03-8379-4DC1-AEEF-99D462468CE3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8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Сладковского сельского поселения» на 2014-2020 годы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46,6 тыс. руб. Исполнено        43,0 тыс. руб. (92,4%)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 sz="1000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 sz="1000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Подключение к сети Интернет и развитие системы библиотечного дела</a:t>
          </a: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 sz="1000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 sz="1000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59DE98-34A5-41D0-B411-053734D56FDB}" type="presOf" srcId="{2D8E70D5-281D-45F3-91FB-307B0402DD60}" destId="{142EEA4A-9568-47A7-A37D-E340547AC659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F7E0FA99-3A17-4A7B-B233-7F41E4E1E381}" type="presOf" srcId="{2E523814-BBE4-4BA0-9AF8-36FAB5F7A71B}" destId="{AB671BE8-DAAF-419F-897D-5805F6DCD821}" srcOrd="0" destOrd="0" presId="urn:microsoft.com/office/officeart/2011/layout/CircleProcess"/>
    <dgm:cxn modelId="{F0E6E818-9F3D-44B8-BDA0-6B2B6CEC25F6}" type="presOf" srcId="{CEB0212B-4083-4B6C-95A0-A4CC44763923}" destId="{A74DF05E-B96F-4237-A221-3530040395DC}" srcOrd="1" destOrd="0" presId="urn:microsoft.com/office/officeart/2011/layout/CircleProcess"/>
    <dgm:cxn modelId="{ABAE30C9-03ED-463C-945E-E6F02BB1C338}" type="presOf" srcId="{80C4015D-E30C-437A-B4C7-FC3A40CAD2BD}" destId="{82E9D556-D823-4C60-B681-2136B53DCB3E}" srcOrd="1" destOrd="0" presId="urn:microsoft.com/office/officeart/2011/layout/CircleProcess"/>
    <dgm:cxn modelId="{9120C764-F068-400C-A0C5-0C7D6C4DBEF1}" type="presOf" srcId="{CEB0212B-4083-4B6C-95A0-A4CC44763923}" destId="{34C35633-69FE-48C7-BECF-0CC719FBEBD8}" srcOrd="0" destOrd="0" presId="urn:microsoft.com/office/officeart/2011/layout/CircleProcess"/>
    <dgm:cxn modelId="{735262C9-9085-4D81-94F6-ED0C3E3DD21C}" type="presOf" srcId="{80C4015D-E30C-437A-B4C7-FC3A40CAD2BD}" destId="{FC94FC53-497A-4B36-AA8D-CD72CC781ACE}" srcOrd="0" destOrd="0" presId="urn:microsoft.com/office/officeart/2011/layout/CircleProcess"/>
    <dgm:cxn modelId="{CDE0646E-B37C-4417-8F09-31D619AC134F}" type="presOf" srcId="{E937618F-F1CA-4D74-85DA-3728B04BDC52}" destId="{D0543146-E1F9-4632-A450-D95C01EC2285}" srcOrd="1" destOrd="0" presId="urn:microsoft.com/office/officeart/2011/layout/CircleProcess"/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DB515E47-986D-4501-A3AC-027724A7136F}" type="presOf" srcId="{E937618F-F1CA-4D74-85DA-3728B04BDC52}" destId="{3C45946D-3C39-4559-BD99-7D1C0404DC15}" srcOrd="0" destOrd="0" presId="urn:microsoft.com/office/officeart/2011/layout/CircleProcess"/>
    <dgm:cxn modelId="{3E2F1FDA-5060-4B1F-89B4-CB2C447E160F}" type="presOf" srcId="{2D8E70D5-281D-45F3-91FB-307B0402DD60}" destId="{257A9C03-85B3-4694-8019-EB22344725C0}" srcOrd="1" destOrd="0" presId="urn:microsoft.com/office/officeart/2011/layout/CircleProcess"/>
    <dgm:cxn modelId="{C4437741-B311-409B-9A1E-8BBC2FBB3030}" type="presParOf" srcId="{AB671BE8-DAAF-419F-897D-5805F6DCD821}" destId="{FBAAFA34-378C-453E-A9AF-C2B5BF3CA02F}" srcOrd="0" destOrd="0" presId="urn:microsoft.com/office/officeart/2011/layout/CircleProcess"/>
    <dgm:cxn modelId="{0AA16071-A905-4329-8DEC-3C45FDDE3B6B}" type="presParOf" srcId="{FBAAFA34-378C-453E-A9AF-C2B5BF3CA02F}" destId="{3A4A919F-3D46-4CF4-9BA6-9F83F5713BCF}" srcOrd="0" destOrd="0" presId="urn:microsoft.com/office/officeart/2011/layout/CircleProcess"/>
    <dgm:cxn modelId="{303E7489-D883-43A9-90B8-6E05FE912359}" type="presParOf" srcId="{AB671BE8-DAAF-419F-897D-5805F6DCD821}" destId="{19D026F2-0895-4E76-BED9-56265CB92C3A}" srcOrd="1" destOrd="0" presId="urn:microsoft.com/office/officeart/2011/layout/CircleProcess"/>
    <dgm:cxn modelId="{CFB2CFC7-D44B-4813-9DFD-021254749F94}" type="presParOf" srcId="{19D026F2-0895-4E76-BED9-56265CB92C3A}" destId="{3C45946D-3C39-4559-BD99-7D1C0404DC15}" srcOrd="0" destOrd="0" presId="urn:microsoft.com/office/officeart/2011/layout/CircleProcess"/>
    <dgm:cxn modelId="{3763D124-B490-41A0-8F01-73D5DAC29037}" type="presParOf" srcId="{AB671BE8-DAAF-419F-897D-5805F6DCD821}" destId="{D0543146-E1F9-4632-A450-D95C01EC2285}" srcOrd="2" destOrd="0" presId="urn:microsoft.com/office/officeart/2011/layout/CircleProcess"/>
    <dgm:cxn modelId="{7E6683A0-7DE7-4538-B4D0-A49F8DCCB1FF}" type="presParOf" srcId="{AB671BE8-DAAF-419F-897D-5805F6DCD821}" destId="{171C5147-3FC9-4A47-8348-DCF7562ED2FB}" srcOrd="3" destOrd="0" presId="urn:microsoft.com/office/officeart/2011/layout/CircleProcess"/>
    <dgm:cxn modelId="{230492D2-BA8C-4DBD-A63C-857FFF68874B}" type="presParOf" srcId="{171C5147-3FC9-4A47-8348-DCF7562ED2FB}" destId="{A842644E-234A-4E25-9100-76F385DF3DA7}" srcOrd="0" destOrd="0" presId="urn:microsoft.com/office/officeart/2011/layout/CircleProcess"/>
    <dgm:cxn modelId="{E05E4D51-C9F7-4FFC-B650-BD9FAB1970BC}" type="presParOf" srcId="{AB671BE8-DAAF-419F-897D-5805F6DCD821}" destId="{9BE337E9-660B-4741-892F-3DC5D6CB5585}" srcOrd="4" destOrd="0" presId="urn:microsoft.com/office/officeart/2011/layout/CircleProcess"/>
    <dgm:cxn modelId="{2C3B611F-BEFE-4505-8971-5B87BA5176B7}" type="presParOf" srcId="{9BE337E9-660B-4741-892F-3DC5D6CB5585}" destId="{FC94FC53-497A-4B36-AA8D-CD72CC781ACE}" srcOrd="0" destOrd="0" presId="urn:microsoft.com/office/officeart/2011/layout/CircleProcess"/>
    <dgm:cxn modelId="{8B24605F-E6BF-43F0-AB30-DDDBC572EFB6}" type="presParOf" srcId="{AB671BE8-DAAF-419F-897D-5805F6DCD821}" destId="{82E9D556-D823-4C60-B681-2136B53DCB3E}" srcOrd="5" destOrd="0" presId="urn:microsoft.com/office/officeart/2011/layout/CircleProcess"/>
    <dgm:cxn modelId="{FB3D5CD0-04CF-4460-988B-A143512C915B}" type="presParOf" srcId="{AB671BE8-DAAF-419F-897D-5805F6DCD821}" destId="{F4C1FD00-78FC-4639-8571-16856622A4F0}" srcOrd="6" destOrd="0" presId="urn:microsoft.com/office/officeart/2011/layout/CircleProcess"/>
    <dgm:cxn modelId="{D7C79F07-7FBF-4EA3-B9EA-A91E9EAFFBF7}" type="presParOf" srcId="{F4C1FD00-78FC-4639-8571-16856622A4F0}" destId="{55B2776F-83C2-4CF5-8FCC-4FB6ED279CB8}" srcOrd="0" destOrd="0" presId="urn:microsoft.com/office/officeart/2011/layout/CircleProcess"/>
    <dgm:cxn modelId="{EFF72802-314D-424E-B37E-BAD4C1FBC957}" type="presParOf" srcId="{AB671BE8-DAAF-419F-897D-5805F6DCD821}" destId="{EF1C5EA9-8637-4F84-977A-3B1DE25472FA}" srcOrd="7" destOrd="0" presId="urn:microsoft.com/office/officeart/2011/layout/CircleProcess"/>
    <dgm:cxn modelId="{252CEF39-9D09-401F-8A01-C667C2CC5541}" type="presParOf" srcId="{EF1C5EA9-8637-4F84-977A-3B1DE25472FA}" destId="{34C35633-69FE-48C7-BECF-0CC719FBEBD8}" srcOrd="0" destOrd="0" presId="urn:microsoft.com/office/officeart/2011/layout/CircleProcess"/>
    <dgm:cxn modelId="{6C25CACB-9B89-4FBE-A506-45E5862526D5}" type="presParOf" srcId="{AB671BE8-DAAF-419F-897D-5805F6DCD821}" destId="{A74DF05E-B96F-4237-A221-3530040395DC}" srcOrd="8" destOrd="0" presId="urn:microsoft.com/office/officeart/2011/layout/CircleProcess"/>
    <dgm:cxn modelId="{D937D731-EDD9-46D0-824B-A25037D41370}" type="presParOf" srcId="{AB671BE8-DAAF-419F-897D-5805F6DCD821}" destId="{0FAEA6B7-E82F-4036-A19C-A99DACE319CA}" srcOrd="9" destOrd="0" presId="urn:microsoft.com/office/officeart/2011/layout/CircleProcess"/>
    <dgm:cxn modelId="{E2B66BC8-FCB0-418D-BAF2-E2A0B43A1884}" type="presParOf" srcId="{0FAEA6B7-E82F-4036-A19C-A99DACE319CA}" destId="{8F0EAD2E-7BAA-484D-A3CE-181F26D9BFD7}" srcOrd="0" destOrd="0" presId="urn:microsoft.com/office/officeart/2011/layout/CircleProcess"/>
    <dgm:cxn modelId="{AE2A47C8-577C-4F45-BA51-A4E18E54CD93}" type="presParOf" srcId="{AB671BE8-DAAF-419F-897D-5805F6DCD821}" destId="{E15D8400-3425-484C-A02A-DDCEAD6032AB}" srcOrd="10" destOrd="0" presId="urn:microsoft.com/office/officeart/2011/layout/CircleProcess"/>
    <dgm:cxn modelId="{B27376A3-61B0-4DB0-97C8-A9C60B6D759B}" type="presParOf" srcId="{E15D8400-3425-484C-A02A-DDCEAD6032AB}" destId="{142EEA4A-9568-47A7-A37D-E340547AC659}" srcOrd="0" destOrd="0" presId="urn:microsoft.com/office/officeart/2011/layout/CircleProcess"/>
    <dgm:cxn modelId="{D44A96ED-C117-4EC9-B5AD-8CEEEE9D55A5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10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социально-ориентированным некоммерческим организациям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7618F-F1CA-4D74-85DA-3728B04BDC52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7,0 тыс. руб. Исполнено        7,0 тыс. руб. (100%)</a:t>
          </a:r>
        </a:p>
      </dgm:t>
    </dgm:pt>
    <dgm:pt modelId="{A845ADC5-DDB2-4934-9694-FEE671F1DC7D}" type="parTrans" cxnId="{326529F4-6727-4A61-911F-176BAE29C291}">
      <dgm:prSet/>
      <dgm:spPr/>
      <dgm:t>
        <a:bodyPr/>
        <a:lstStyle/>
        <a:p>
          <a:endParaRPr lang="ru-RU"/>
        </a:p>
      </dgm:t>
    </dgm:pt>
    <dgm:pt modelId="{D95D66B0-C229-4A69-A041-2FA410648F27}" type="sibTrans" cxnId="{326529F4-6727-4A61-911F-176BAE29C291}">
      <dgm:prSet/>
      <dgm:spPr/>
      <dgm:t>
        <a:bodyPr/>
        <a:lstStyle/>
        <a:p>
          <a:endParaRPr lang="ru-RU"/>
        </a:p>
      </dgm:t>
    </dgm:pt>
    <dgm:pt modelId="{80C4015D-E30C-437A-B4C7-FC3A40CAD2BD}">
      <dgm:prSet custT="1"/>
      <dgm:spPr/>
      <dgm:t>
        <a:bodyPr/>
        <a:lstStyle/>
        <a:p>
          <a:r>
            <a:rPr lang="ru-RU" sz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социально-ориентированным некоммерческим организациям</a:t>
          </a:r>
          <a:endParaRPr lang="ru-RU" sz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DBC674-BEB5-49BF-98FE-7C347024D1C5}" type="parTrans" cxnId="{B04A5427-05EA-4617-A4E5-163E73CE636F}">
      <dgm:prSet/>
      <dgm:spPr/>
      <dgm:t>
        <a:bodyPr/>
        <a:lstStyle/>
        <a:p>
          <a:endParaRPr lang="ru-RU"/>
        </a:p>
      </dgm:t>
    </dgm:pt>
    <dgm:pt modelId="{A7CDD94C-74D6-40C4-B9D3-C6A2F3EA3248}" type="sibTrans" cxnId="{B04A5427-05EA-4617-A4E5-163E73CE636F}">
      <dgm:prSet/>
      <dgm:spPr/>
      <dgm:t>
        <a:bodyPr/>
        <a:lstStyle/>
        <a:p>
          <a:endParaRPr lang="ru-RU"/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AAFA34-378C-453E-A9AF-C2B5BF3CA02F}" type="pres">
      <dgm:prSet presAssocID="{E937618F-F1CA-4D74-85DA-3728B04BDC52}" presName="Accent4" presStyleCnt="0"/>
      <dgm:spPr/>
    </dgm:pt>
    <dgm:pt modelId="{3A4A919F-3D46-4CF4-9BA6-9F83F5713BCF}" type="pres">
      <dgm:prSet presAssocID="{E937618F-F1CA-4D74-85DA-3728B04BDC52}" presName="Accent" presStyleLbl="node1" presStyleIdx="0" presStyleCnt="4"/>
      <dgm:spPr/>
    </dgm:pt>
    <dgm:pt modelId="{19D026F2-0895-4E76-BED9-56265CB92C3A}" type="pres">
      <dgm:prSet presAssocID="{E937618F-F1CA-4D74-85DA-3728B04BDC52}" presName="ParentBackground4" presStyleCnt="0"/>
      <dgm:spPr/>
    </dgm:pt>
    <dgm:pt modelId="{3C45946D-3C39-4559-BD99-7D1C0404DC15}" type="pres">
      <dgm:prSet presAssocID="{E937618F-F1CA-4D74-85DA-3728B04BDC52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0543146-E1F9-4632-A450-D95C01EC2285}" type="pres">
      <dgm:prSet presAssocID="{E937618F-F1CA-4D74-85DA-3728B04BDC5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5147-3FC9-4A47-8348-DCF7562ED2FB}" type="pres">
      <dgm:prSet presAssocID="{80C4015D-E30C-437A-B4C7-FC3A40CAD2BD}" presName="Accent3" presStyleCnt="0"/>
      <dgm:spPr/>
    </dgm:pt>
    <dgm:pt modelId="{A842644E-234A-4E25-9100-76F385DF3DA7}" type="pres">
      <dgm:prSet presAssocID="{80C4015D-E30C-437A-B4C7-FC3A40CAD2BD}" presName="Accent" presStyleLbl="node1" presStyleIdx="1" presStyleCnt="4"/>
      <dgm:spPr/>
    </dgm:pt>
    <dgm:pt modelId="{9BE337E9-660B-4741-892F-3DC5D6CB5585}" type="pres">
      <dgm:prSet presAssocID="{80C4015D-E30C-437A-B4C7-FC3A40CAD2BD}" presName="ParentBackground3" presStyleCnt="0"/>
      <dgm:spPr/>
    </dgm:pt>
    <dgm:pt modelId="{FC94FC53-497A-4B36-AA8D-CD72CC781ACE}" type="pres">
      <dgm:prSet presAssocID="{80C4015D-E30C-437A-B4C7-FC3A40CAD2BD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82E9D556-D823-4C60-B681-2136B53DCB3E}" type="pres">
      <dgm:prSet presAssocID="{80C4015D-E30C-437A-B4C7-FC3A40CAD2B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4C1250-9C44-4CAA-8FBA-9CFDBE3EE174}" type="presOf" srcId="{80C4015D-E30C-437A-B4C7-FC3A40CAD2BD}" destId="{82E9D556-D823-4C60-B681-2136B53DCB3E}" srcOrd="1" destOrd="0" presId="urn:microsoft.com/office/officeart/2011/layout/CircleProcess"/>
    <dgm:cxn modelId="{9E6B3BE4-690B-4212-9D2B-34685C08501A}" type="presOf" srcId="{2D8E70D5-281D-45F3-91FB-307B0402DD60}" destId="{257A9C03-85B3-4694-8019-EB22344725C0}" srcOrd="1" destOrd="0" presId="urn:microsoft.com/office/officeart/2011/layout/CircleProcess"/>
    <dgm:cxn modelId="{B04A5427-05EA-4617-A4E5-163E73CE636F}" srcId="{2E523814-BBE4-4BA0-9AF8-36FAB5F7A71B}" destId="{80C4015D-E30C-437A-B4C7-FC3A40CAD2BD}" srcOrd="2" destOrd="0" parTransId="{85DBC674-BEB5-49BF-98FE-7C347024D1C5}" sibTransId="{A7CDD94C-74D6-40C4-B9D3-C6A2F3EA3248}"/>
    <dgm:cxn modelId="{F3CA3EC2-E8C5-46DB-9BC7-D42ACD212686}" type="presOf" srcId="{CEB0212B-4083-4B6C-95A0-A4CC44763923}" destId="{34C35633-69FE-48C7-BECF-0CC719FBEBD8}" srcOrd="0" destOrd="0" presId="urn:microsoft.com/office/officeart/2011/layout/CircleProcess"/>
    <dgm:cxn modelId="{8658822E-D1F5-47AA-A7BB-7C46DB37AF67}" type="presOf" srcId="{2E523814-BBE4-4BA0-9AF8-36FAB5F7A71B}" destId="{AB671BE8-DAAF-419F-897D-5805F6DCD821}" srcOrd="0" destOrd="0" presId="urn:microsoft.com/office/officeart/2011/layout/CircleProcess"/>
    <dgm:cxn modelId="{68C792AA-6D2D-4F83-9BF8-D00A5F17A30A}" type="presOf" srcId="{E937618F-F1CA-4D74-85DA-3728B04BDC52}" destId="{D0543146-E1F9-4632-A450-D95C01EC2285}" srcOrd="1" destOrd="0" presId="urn:microsoft.com/office/officeart/2011/layout/CircleProcess"/>
    <dgm:cxn modelId="{CFDA73DA-96B1-4DDD-B6A1-15563713676B}" type="presOf" srcId="{E937618F-F1CA-4D74-85DA-3728B04BDC52}" destId="{3C45946D-3C39-4559-BD99-7D1C0404DC15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54F5436E-A8C9-421B-A3FF-052654AD9E64}" type="presOf" srcId="{80C4015D-E30C-437A-B4C7-FC3A40CAD2BD}" destId="{FC94FC53-497A-4B36-AA8D-CD72CC781ACE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10FD2500-D51A-41CE-AE59-B2DE98C45CAF}" type="presOf" srcId="{CEB0212B-4083-4B6C-95A0-A4CC44763923}" destId="{A74DF05E-B96F-4237-A221-3530040395DC}" srcOrd="1" destOrd="0" presId="urn:microsoft.com/office/officeart/2011/layout/CircleProcess"/>
    <dgm:cxn modelId="{326529F4-6727-4A61-911F-176BAE29C291}" srcId="{2E523814-BBE4-4BA0-9AF8-36FAB5F7A71B}" destId="{E937618F-F1CA-4D74-85DA-3728B04BDC52}" srcOrd="3" destOrd="0" parTransId="{A845ADC5-DDB2-4934-9694-FEE671F1DC7D}" sibTransId="{D95D66B0-C229-4A69-A041-2FA410648F27}"/>
    <dgm:cxn modelId="{AFDD9958-8458-4F9D-95ED-8F8705D0E58D}" type="presOf" srcId="{2D8E70D5-281D-45F3-91FB-307B0402DD60}" destId="{142EEA4A-9568-47A7-A37D-E340547AC659}" srcOrd="0" destOrd="0" presId="urn:microsoft.com/office/officeart/2011/layout/CircleProcess"/>
    <dgm:cxn modelId="{D2563ED0-8FA3-4E71-A8FD-AE9C67291D9D}" type="presParOf" srcId="{AB671BE8-DAAF-419F-897D-5805F6DCD821}" destId="{FBAAFA34-378C-453E-A9AF-C2B5BF3CA02F}" srcOrd="0" destOrd="0" presId="urn:microsoft.com/office/officeart/2011/layout/CircleProcess"/>
    <dgm:cxn modelId="{8D90E57C-8217-4DA1-A7DA-CD89D3979927}" type="presParOf" srcId="{FBAAFA34-378C-453E-A9AF-C2B5BF3CA02F}" destId="{3A4A919F-3D46-4CF4-9BA6-9F83F5713BCF}" srcOrd="0" destOrd="0" presId="urn:microsoft.com/office/officeart/2011/layout/CircleProcess"/>
    <dgm:cxn modelId="{E1A94D53-4D2A-47E8-B804-3C494E6FEF89}" type="presParOf" srcId="{AB671BE8-DAAF-419F-897D-5805F6DCD821}" destId="{19D026F2-0895-4E76-BED9-56265CB92C3A}" srcOrd="1" destOrd="0" presId="urn:microsoft.com/office/officeart/2011/layout/CircleProcess"/>
    <dgm:cxn modelId="{B7273EC3-4E20-4467-BB47-B78DCC37E9BA}" type="presParOf" srcId="{19D026F2-0895-4E76-BED9-56265CB92C3A}" destId="{3C45946D-3C39-4559-BD99-7D1C0404DC15}" srcOrd="0" destOrd="0" presId="urn:microsoft.com/office/officeart/2011/layout/CircleProcess"/>
    <dgm:cxn modelId="{42A13457-3A11-48F1-9FA8-F92E93D7B7B1}" type="presParOf" srcId="{AB671BE8-DAAF-419F-897D-5805F6DCD821}" destId="{D0543146-E1F9-4632-A450-D95C01EC2285}" srcOrd="2" destOrd="0" presId="urn:microsoft.com/office/officeart/2011/layout/CircleProcess"/>
    <dgm:cxn modelId="{5B3558D5-2E70-4299-B368-36F5EA7B2D75}" type="presParOf" srcId="{AB671BE8-DAAF-419F-897D-5805F6DCD821}" destId="{171C5147-3FC9-4A47-8348-DCF7562ED2FB}" srcOrd="3" destOrd="0" presId="urn:microsoft.com/office/officeart/2011/layout/CircleProcess"/>
    <dgm:cxn modelId="{45817E33-B567-4061-80B6-81A5C7835256}" type="presParOf" srcId="{171C5147-3FC9-4A47-8348-DCF7562ED2FB}" destId="{A842644E-234A-4E25-9100-76F385DF3DA7}" srcOrd="0" destOrd="0" presId="urn:microsoft.com/office/officeart/2011/layout/CircleProcess"/>
    <dgm:cxn modelId="{07884659-2F97-4F96-89CE-ACE145061A69}" type="presParOf" srcId="{AB671BE8-DAAF-419F-897D-5805F6DCD821}" destId="{9BE337E9-660B-4741-892F-3DC5D6CB5585}" srcOrd="4" destOrd="0" presId="urn:microsoft.com/office/officeart/2011/layout/CircleProcess"/>
    <dgm:cxn modelId="{B88AE5A4-0AF4-4ACC-8D88-1B50B0DE72D2}" type="presParOf" srcId="{9BE337E9-660B-4741-892F-3DC5D6CB5585}" destId="{FC94FC53-497A-4B36-AA8D-CD72CC781ACE}" srcOrd="0" destOrd="0" presId="urn:microsoft.com/office/officeart/2011/layout/CircleProcess"/>
    <dgm:cxn modelId="{1679213B-13CD-42E1-8C44-A24843A662B2}" type="presParOf" srcId="{AB671BE8-DAAF-419F-897D-5805F6DCD821}" destId="{82E9D556-D823-4C60-B681-2136B53DCB3E}" srcOrd="5" destOrd="0" presId="urn:microsoft.com/office/officeart/2011/layout/CircleProcess"/>
    <dgm:cxn modelId="{F52B839D-1357-4937-9CDA-6C966F71C2B6}" type="presParOf" srcId="{AB671BE8-DAAF-419F-897D-5805F6DCD821}" destId="{F4C1FD00-78FC-4639-8571-16856622A4F0}" srcOrd="6" destOrd="0" presId="urn:microsoft.com/office/officeart/2011/layout/CircleProcess"/>
    <dgm:cxn modelId="{AEA1D82C-B2A6-429B-88A3-1549FF43064F}" type="presParOf" srcId="{F4C1FD00-78FC-4639-8571-16856622A4F0}" destId="{55B2776F-83C2-4CF5-8FCC-4FB6ED279CB8}" srcOrd="0" destOrd="0" presId="urn:microsoft.com/office/officeart/2011/layout/CircleProcess"/>
    <dgm:cxn modelId="{421A0625-BA29-4CC0-A7F7-B64769889D56}" type="presParOf" srcId="{AB671BE8-DAAF-419F-897D-5805F6DCD821}" destId="{EF1C5EA9-8637-4F84-977A-3B1DE25472FA}" srcOrd="7" destOrd="0" presId="urn:microsoft.com/office/officeart/2011/layout/CircleProcess"/>
    <dgm:cxn modelId="{3926C03C-FE73-4A13-A5E3-A702523E3683}" type="presParOf" srcId="{EF1C5EA9-8637-4F84-977A-3B1DE25472FA}" destId="{34C35633-69FE-48C7-BECF-0CC719FBEBD8}" srcOrd="0" destOrd="0" presId="urn:microsoft.com/office/officeart/2011/layout/CircleProcess"/>
    <dgm:cxn modelId="{0197FE32-CD54-4D04-8919-A754EA48B632}" type="presParOf" srcId="{AB671BE8-DAAF-419F-897D-5805F6DCD821}" destId="{A74DF05E-B96F-4237-A221-3530040395DC}" srcOrd="8" destOrd="0" presId="urn:microsoft.com/office/officeart/2011/layout/CircleProcess"/>
    <dgm:cxn modelId="{597781E7-0BA4-4553-8C23-21C42471C9F7}" type="presParOf" srcId="{AB671BE8-DAAF-419F-897D-5805F6DCD821}" destId="{0FAEA6B7-E82F-4036-A19C-A99DACE319CA}" srcOrd="9" destOrd="0" presId="urn:microsoft.com/office/officeart/2011/layout/CircleProcess"/>
    <dgm:cxn modelId="{D6AFE7A0-A021-4A21-883B-3519AAE9A4E6}" type="presParOf" srcId="{0FAEA6B7-E82F-4036-A19C-A99DACE319CA}" destId="{8F0EAD2E-7BAA-484D-A3CE-181F26D9BFD7}" srcOrd="0" destOrd="0" presId="urn:microsoft.com/office/officeart/2011/layout/CircleProcess"/>
    <dgm:cxn modelId="{3B954952-D994-4823-A26A-AEC0DD3F67AA}" type="presParOf" srcId="{AB671BE8-DAAF-419F-897D-5805F6DCD821}" destId="{E15D8400-3425-484C-A02A-DDCEAD6032AB}" srcOrd="10" destOrd="0" presId="urn:microsoft.com/office/officeart/2011/layout/CircleProcess"/>
    <dgm:cxn modelId="{CF6A2635-DD3F-445F-A9F6-1665C8F66F53}" type="presParOf" srcId="{E15D8400-3425-484C-A02A-DDCEAD6032AB}" destId="{142EEA4A-9568-47A7-A37D-E340547AC659}" srcOrd="0" destOrd="0" presId="urn:microsoft.com/office/officeart/2011/layout/CircleProcess"/>
    <dgm:cxn modelId="{390F6615-D206-484E-8CDF-F32E7F9963B3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2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общественной безопасности населения  на территории Сладковского сельского  поселения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8A957-EDAD-4A42-8528-05E11D7BA9B9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226,3 тыс. руб.                 Исполнено 224,3 тыс. руб. (99,12%)</a:t>
          </a:r>
        </a:p>
        <a:p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6F671-C8E8-4AEF-A499-F82FC6CE3A77}" type="par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83B5D-004F-4D87-85D9-9068F8774883}" type="sib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61C81-0A36-4B4F-8F86-11ADB6000773}">
      <dgm:prSet custT="1"/>
      <dgm:spPr/>
      <dgm:t>
        <a:bodyPr/>
        <a:lstStyle/>
        <a:p>
          <a:r>
            <a:rPr lang="ru-RU" sz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первичного воинского учета на территориях, где отсутствуют военные комиссариаты</a:t>
          </a:r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C1216-A573-404F-9C22-A1C0D8D2F34C}" type="par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AFDF1-2077-4321-B90A-80BB99EB0018}" type="sib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09A4D85-CB46-41E4-AC45-A1C5FEEEB290}" type="pres">
      <dgm:prSet presAssocID="{1B88A957-EDAD-4A42-8528-05E11D7BA9B9}" presName="Accent4" presStyleCnt="0"/>
      <dgm:spPr/>
      <dgm:t>
        <a:bodyPr/>
        <a:lstStyle/>
        <a:p>
          <a:endParaRPr lang="ru-RU"/>
        </a:p>
      </dgm:t>
    </dgm:pt>
    <dgm:pt modelId="{E676CFBA-1596-47CB-A3DE-5AC3DD619E32}" type="pres">
      <dgm:prSet presAssocID="{1B88A957-EDAD-4A42-8528-05E11D7BA9B9}" presName="Accent" presStyleLbl="node1" presStyleIdx="0" presStyleCnt="4"/>
      <dgm:spPr/>
      <dgm:t>
        <a:bodyPr/>
        <a:lstStyle/>
        <a:p>
          <a:endParaRPr lang="ru-RU"/>
        </a:p>
      </dgm:t>
    </dgm:pt>
    <dgm:pt modelId="{6BAB1987-094F-402B-AD1F-9C509B856F04}" type="pres">
      <dgm:prSet presAssocID="{1B88A957-EDAD-4A42-8528-05E11D7BA9B9}" presName="ParentBackground4" presStyleCnt="0"/>
      <dgm:spPr/>
      <dgm:t>
        <a:bodyPr/>
        <a:lstStyle/>
        <a:p>
          <a:endParaRPr lang="ru-RU"/>
        </a:p>
      </dgm:t>
    </dgm:pt>
    <dgm:pt modelId="{FF3D7C2E-3D0F-4E0E-A02D-034296354279}" type="pres">
      <dgm:prSet presAssocID="{1B88A957-EDAD-4A42-8528-05E11D7BA9B9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47BAFCB-D564-4A72-8E6E-7EFCEFE78D3F}" type="pres">
      <dgm:prSet presAssocID="{1B88A957-EDAD-4A42-8528-05E11D7BA9B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99434-F464-4554-B4D5-93AF12E6E16E}" type="pres">
      <dgm:prSet presAssocID="{71961C81-0A36-4B4F-8F86-11ADB6000773}" presName="Accent3" presStyleCnt="0"/>
      <dgm:spPr/>
      <dgm:t>
        <a:bodyPr/>
        <a:lstStyle/>
        <a:p>
          <a:endParaRPr lang="ru-RU"/>
        </a:p>
      </dgm:t>
    </dgm:pt>
    <dgm:pt modelId="{98AA6C9B-7FC1-4644-ABA8-F6AF7C440FB3}" type="pres">
      <dgm:prSet presAssocID="{71961C81-0A36-4B4F-8F86-11ADB6000773}" presName="Accent" presStyleLbl="node1" presStyleIdx="1" presStyleCnt="4"/>
      <dgm:spPr/>
      <dgm:t>
        <a:bodyPr/>
        <a:lstStyle/>
        <a:p>
          <a:endParaRPr lang="ru-RU"/>
        </a:p>
      </dgm:t>
    </dgm:pt>
    <dgm:pt modelId="{A37F0258-07F1-4417-80CA-D1421DB44FD5}" type="pres">
      <dgm:prSet presAssocID="{71961C81-0A36-4B4F-8F86-11ADB6000773}" presName="ParentBackground3" presStyleCnt="0"/>
      <dgm:spPr/>
      <dgm:t>
        <a:bodyPr/>
        <a:lstStyle/>
        <a:p>
          <a:endParaRPr lang="ru-RU"/>
        </a:p>
      </dgm:t>
    </dgm:pt>
    <dgm:pt modelId="{08FFC7DA-C36A-49CB-8AC5-C109F8CE09D5}" type="pres">
      <dgm:prSet presAssocID="{71961C81-0A36-4B4F-8F86-11ADB6000773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310BB7FA-DA82-4D7F-8C16-330B521E77C8}" type="pres">
      <dgm:prSet presAssocID="{71961C81-0A36-4B4F-8F86-11ADB600077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29E826-EA90-48C9-85CE-95DADCC1C4DC}" type="presOf" srcId="{1B88A957-EDAD-4A42-8528-05E11D7BA9B9}" destId="{FF3D7C2E-3D0F-4E0E-A02D-034296354279}" srcOrd="0" destOrd="0" presId="urn:microsoft.com/office/officeart/2011/layout/CircleProcess"/>
    <dgm:cxn modelId="{00F97FA6-9CAA-46A5-9059-D1862AAF513C}" type="presOf" srcId="{CEB0212B-4083-4B6C-95A0-A4CC44763923}" destId="{34C35633-69FE-48C7-BECF-0CC719FBEBD8}" srcOrd="0" destOrd="0" presId="urn:microsoft.com/office/officeart/2011/layout/CircleProcess"/>
    <dgm:cxn modelId="{4ADEDB3D-34D0-4AEE-B777-0F5FFA0B283E}" type="presOf" srcId="{2E523814-BBE4-4BA0-9AF8-36FAB5F7A71B}" destId="{AB671BE8-DAAF-419F-897D-5805F6DCD821}" srcOrd="0" destOrd="0" presId="urn:microsoft.com/office/officeart/2011/layout/CircleProcess"/>
    <dgm:cxn modelId="{B2AF4232-8A83-4506-9877-D3443F49CCBC}" type="presOf" srcId="{1B88A957-EDAD-4A42-8528-05E11D7BA9B9}" destId="{D47BAFCB-D564-4A72-8E6E-7EFCEFE78D3F}" srcOrd="1" destOrd="0" presId="urn:microsoft.com/office/officeart/2011/layout/CircleProcess"/>
    <dgm:cxn modelId="{F70DE8FE-955A-4146-AFFE-08A6C982B832}" srcId="{2E523814-BBE4-4BA0-9AF8-36FAB5F7A71B}" destId="{71961C81-0A36-4B4F-8F86-11ADB6000773}" srcOrd="2" destOrd="0" parTransId="{586C1216-A573-404F-9C22-A1C0D8D2F34C}" sibTransId="{BABAFDF1-2077-4321-B90A-80BB99EB0018}"/>
    <dgm:cxn modelId="{3F975C91-9707-4B9D-AAB5-827F6C4AA024}" type="presOf" srcId="{2D8E70D5-281D-45F3-91FB-307B0402DD60}" destId="{142EEA4A-9568-47A7-A37D-E340547AC659}" srcOrd="0" destOrd="0" presId="urn:microsoft.com/office/officeart/2011/layout/CircleProcess"/>
    <dgm:cxn modelId="{0C5E2924-E5AA-44FB-AC28-6A0D5F01292C}" type="presOf" srcId="{CEB0212B-4083-4B6C-95A0-A4CC44763923}" destId="{A74DF05E-B96F-4237-A221-3530040395DC}" srcOrd="1" destOrd="0" presId="urn:microsoft.com/office/officeart/2011/layout/CircleProcess"/>
    <dgm:cxn modelId="{25079E2D-2E86-4B8F-A492-4964A24F7074}" type="presOf" srcId="{2D8E70D5-281D-45F3-91FB-307B0402DD60}" destId="{257A9C03-85B3-4694-8019-EB22344725C0}" srcOrd="1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1CE1E43E-40BB-450F-BDD0-81C0AD7BD0F5}" type="presOf" srcId="{71961C81-0A36-4B4F-8F86-11ADB6000773}" destId="{310BB7FA-DA82-4D7F-8C16-330B521E77C8}" srcOrd="1" destOrd="0" presId="urn:microsoft.com/office/officeart/2011/layout/CircleProcess"/>
    <dgm:cxn modelId="{1CA4B383-3089-46B4-B61A-F2828615C687}" type="presOf" srcId="{71961C81-0A36-4B4F-8F86-11ADB6000773}" destId="{08FFC7DA-C36A-49CB-8AC5-C109F8CE09D5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9BFEB2EA-2400-4393-A645-F8EFFC7CA058}" srcId="{2E523814-BBE4-4BA0-9AF8-36FAB5F7A71B}" destId="{1B88A957-EDAD-4A42-8528-05E11D7BA9B9}" srcOrd="3" destOrd="0" parTransId="{20E6F671-C8E8-4AEF-A499-F82FC6CE3A77}" sibTransId="{B1683B5D-004F-4D87-85D9-9068F8774883}"/>
    <dgm:cxn modelId="{56FB0D9F-3FDE-456F-B9C0-CA7C572422D7}" type="presParOf" srcId="{AB671BE8-DAAF-419F-897D-5805F6DCD821}" destId="{E09A4D85-CB46-41E4-AC45-A1C5FEEEB290}" srcOrd="0" destOrd="0" presId="urn:microsoft.com/office/officeart/2011/layout/CircleProcess"/>
    <dgm:cxn modelId="{B2C9AEA8-0F0E-41BF-8492-C69F21A35D9E}" type="presParOf" srcId="{E09A4D85-CB46-41E4-AC45-A1C5FEEEB290}" destId="{E676CFBA-1596-47CB-A3DE-5AC3DD619E32}" srcOrd="0" destOrd="0" presId="urn:microsoft.com/office/officeart/2011/layout/CircleProcess"/>
    <dgm:cxn modelId="{15156E25-57D0-4A3C-8CF0-424BA4D7EFC8}" type="presParOf" srcId="{AB671BE8-DAAF-419F-897D-5805F6DCD821}" destId="{6BAB1987-094F-402B-AD1F-9C509B856F04}" srcOrd="1" destOrd="0" presId="urn:microsoft.com/office/officeart/2011/layout/CircleProcess"/>
    <dgm:cxn modelId="{55ECC94B-F85C-47E0-BE04-3DBC80586303}" type="presParOf" srcId="{6BAB1987-094F-402B-AD1F-9C509B856F04}" destId="{FF3D7C2E-3D0F-4E0E-A02D-034296354279}" srcOrd="0" destOrd="0" presId="urn:microsoft.com/office/officeart/2011/layout/CircleProcess"/>
    <dgm:cxn modelId="{BF314A02-1007-42F3-B6E2-3A41B371DB9F}" type="presParOf" srcId="{AB671BE8-DAAF-419F-897D-5805F6DCD821}" destId="{D47BAFCB-D564-4A72-8E6E-7EFCEFE78D3F}" srcOrd="2" destOrd="0" presId="urn:microsoft.com/office/officeart/2011/layout/CircleProcess"/>
    <dgm:cxn modelId="{C842A844-7195-4C22-8F39-BB92378249A5}" type="presParOf" srcId="{AB671BE8-DAAF-419F-897D-5805F6DCD821}" destId="{55399434-F464-4554-B4D5-93AF12E6E16E}" srcOrd="3" destOrd="0" presId="urn:microsoft.com/office/officeart/2011/layout/CircleProcess"/>
    <dgm:cxn modelId="{4221540A-AE0C-4074-9EE2-17CA8588FE0C}" type="presParOf" srcId="{55399434-F464-4554-B4D5-93AF12E6E16E}" destId="{98AA6C9B-7FC1-4644-ABA8-F6AF7C440FB3}" srcOrd="0" destOrd="0" presId="urn:microsoft.com/office/officeart/2011/layout/CircleProcess"/>
    <dgm:cxn modelId="{FA13B782-5EAD-40D1-8204-0FFBCAB3A2B3}" type="presParOf" srcId="{AB671BE8-DAAF-419F-897D-5805F6DCD821}" destId="{A37F0258-07F1-4417-80CA-D1421DB44FD5}" srcOrd="4" destOrd="0" presId="urn:microsoft.com/office/officeart/2011/layout/CircleProcess"/>
    <dgm:cxn modelId="{A8A64B3B-A3E4-4A72-A608-13DFF01CB58C}" type="presParOf" srcId="{A37F0258-07F1-4417-80CA-D1421DB44FD5}" destId="{08FFC7DA-C36A-49CB-8AC5-C109F8CE09D5}" srcOrd="0" destOrd="0" presId="urn:microsoft.com/office/officeart/2011/layout/CircleProcess"/>
    <dgm:cxn modelId="{92387251-25AB-4721-852B-49C139DF9AF0}" type="presParOf" srcId="{AB671BE8-DAAF-419F-897D-5805F6DCD821}" destId="{310BB7FA-DA82-4D7F-8C16-330B521E77C8}" srcOrd="5" destOrd="0" presId="urn:microsoft.com/office/officeart/2011/layout/CircleProcess"/>
    <dgm:cxn modelId="{2000A6C2-A2F4-4FA0-81EC-E6B1D33D12A0}" type="presParOf" srcId="{AB671BE8-DAAF-419F-897D-5805F6DCD821}" destId="{F4C1FD00-78FC-4639-8571-16856622A4F0}" srcOrd="6" destOrd="0" presId="urn:microsoft.com/office/officeart/2011/layout/CircleProcess"/>
    <dgm:cxn modelId="{02EEC9DA-D58B-4EF3-89C3-3DABCEAA541A}" type="presParOf" srcId="{F4C1FD00-78FC-4639-8571-16856622A4F0}" destId="{55B2776F-83C2-4CF5-8FCC-4FB6ED279CB8}" srcOrd="0" destOrd="0" presId="urn:microsoft.com/office/officeart/2011/layout/CircleProcess"/>
    <dgm:cxn modelId="{94A39ED7-535D-4268-BF07-0BB31C7D84D1}" type="presParOf" srcId="{AB671BE8-DAAF-419F-897D-5805F6DCD821}" destId="{EF1C5EA9-8637-4F84-977A-3B1DE25472FA}" srcOrd="7" destOrd="0" presId="urn:microsoft.com/office/officeart/2011/layout/CircleProcess"/>
    <dgm:cxn modelId="{8089462B-E229-4771-A57C-4BDE325D99D9}" type="presParOf" srcId="{EF1C5EA9-8637-4F84-977A-3B1DE25472FA}" destId="{34C35633-69FE-48C7-BECF-0CC719FBEBD8}" srcOrd="0" destOrd="0" presId="urn:microsoft.com/office/officeart/2011/layout/CircleProcess"/>
    <dgm:cxn modelId="{D1E845B6-8FDD-443D-86B7-05C9443C0B65}" type="presParOf" srcId="{AB671BE8-DAAF-419F-897D-5805F6DCD821}" destId="{A74DF05E-B96F-4237-A221-3530040395DC}" srcOrd="8" destOrd="0" presId="urn:microsoft.com/office/officeart/2011/layout/CircleProcess"/>
    <dgm:cxn modelId="{C159C6B1-7914-4EBA-BBA8-396FCFE47E09}" type="presParOf" srcId="{AB671BE8-DAAF-419F-897D-5805F6DCD821}" destId="{0FAEA6B7-E82F-4036-A19C-A99DACE319CA}" srcOrd="9" destOrd="0" presId="urn:microsoft.com/office/officeart/2011/layout/CircleProcess"/>
    <dgm:cxn modelId="{C51DDA66-6479-4285-AD4F-7561D9603E3D}" type="presParOf" srcId="{0FAEA6B7-E82F-4036-A19C-A99DACE319CA}" destId="{8F0EAD2E-7BAA-484D-A3CE-181F26D9BFD7}" srcOrd="0" destOrd="0" presId="urn:microsoft.com/office/officeart/2011/layout/CircleProcess"/>
    <dgm:cxn modelId="{EB6A99B9-16BE-49E7-A111-CC5A30B02828}" type="presParOf" srcId="{AB671BE8-DAAF-419F-897D-5805F6DCD821}" destId="{E15D8400-3425-484C-A02A-DDCEAD6032AB}" srcOrd="10" destOrd="0" presId="urn:microsoft.com/office/officeart/2011/layout/CircleProcess"/>
    <dgm:cxn modelId="{FEFDD406-D31D-44D5-9565-733A7B62AD43}" type="presParOf" srcId="{E15D8400-3425-484C-A02A-DDCEAD6032AB}" destId="{142EEA4A-9568-47A7-A37D-E340547AC659}" srcOrd="0" destOrd="0" presId="urn:microsoft.com/office/officeart/2011/layout/CircleProcess"/>
    <dgm:cxn modelId="{A749E673-80D7-4B0D-B490-0D227B49D7AE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2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общественной безопасности населения  на территории Сладковского сельского  поселения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8A957-EDAD-4A42-8528-05E11D7BA9B9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322,8 тыс. руб. Исполнено 322,8 тыс. руб. (100%)</a:t>
          </a:r>
        </a:p>
        <a:p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6F671-C8E8-4AEF-A499-F82FC6CE3A77}" type="par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83B5D-004F-4D87-85D9-9068F8774883}" type="sib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61C81-0A36-4B4F-8F86-11ADB6000773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первичных мер пожарной безопасности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C1216-A573-404F-9C22-A1C0D8D2F34C}" type="par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AFDF1-2077-4321-B90A-80BB99EB0018}" type="sib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09A4D85-CB46-41E4-AC45-A1C5FEEEB290}" type="pres">
      <dgm:prSet presAssocID="{1B88A957-EDAD-4A42-8528-05E11D7BA9B9}" presName="Accent4" presStyleCnt="0"/>
      <dgm:spPr/>
      <dgm:t>
        <a:bodyPr/>
        <a:lstStyle/>
        <a:p>
          <a:endParaRPr lang="ru-RU"/>
        </a:p>
      </dgm:t>
    </dgm:pt>
    <dgm:pt modelId="{E676CFBA-1596-47CB-A3DE-5AC3DD619E32}" type="pres">
      <dgm:prSet presAssocID="{1B88A957-EDAD-4A42-8528-05E11D7BA9B9}" presName="Accent" presStyleLbl="node1" presStyleIdx="0" presStyleCnt="4"/>
      <dgm:spPr/>
      <dgm:t>
        <a:bodyPr/>
        <a:lstStyle/>
        <a:p>
          <a:endParaRPr lang="ru-RU"/>
        </a:p>
      </dgm:t>
    </dgm:pt>
    <dgm:pt modelId="{6BAB1987-094F-402B-AD1F-9C509B856F04}" type="pres">
      <dgm:prSet presAssocID="{1B88A957-EDAD-4A42-8528-05E11D7BA9B9}" presName="ParentBackground4" presStyleCnt="0"/>
      <dgm:spPr/>
      <dgm:t>
        <a:bodyPr/>
        <a:lstStyle/>
        <a:p>
          <a:endParaRPr lang="ru-RU"/>
        </a:p>
      </dgm:t>
    </dgm:pt>
    <dgm:pt modelId="{FF3D7C2E-3D0F-4E0E-A02D-034296354279}" type="pres">
      <dgm:prSet presAssocID="{1B88A957-EDAD-4A42-8528-05E11D7BA9B9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47BAFCB-D564-4A72-8E6E-7EFCEFE78D3F}" type="pres">
      <dgm:prSet presAssocID="{1B88A957-EDAD-4A42-8528-05E11D7BA9B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99434-F464-4554-B4D5-93AF12E6E16E}" type="pres">
      <dgm:prSet presAssocID="{71961C81-0A36-4B4F-8F86-11ADB6000773}" presName="Accent3" presStyleCnt="0"/>
      <dgm:spPr/>
      <dgm:t>
        <a:bodyPr/>
        <a:lstStyle/>
        <a:p>
          <a:endParaRPr lang="ru-RU"/>
        </a:p>
      </dgm:t>
    </dgm:pt>
    <dgm:pt modelId="{98AA6C9B-7FC1-4644-ABA8-F6AF7C440FB3}" type="pres">
      <dgm:prSet presAssocID="{71961C81-0A36-4B4F-8F86-11ADB6000773}" presName="Accent" presStyleLbl="node1" presStyleIdx="1" presStyleCnt="4"/>
      <dgm:spPr/>
      <dgm:t>
        <a:bodyPr/>
        <a:lstStyle/>
        <a:p>
          <a:endParaRPr lang="ru-RU"/>
        </a:p>
      </dgm:t>
    </dgm:pt>
    <dgm:pt modelId="{A37F0258-07F1-4417-80CA-D1421DB44FD5}" type="pres">
      <dgm:prSet presAssocID="{71961C81-0A36-4B4F-8F86-11ADB6000773}" presName="ParentBackground3" presStyleCnt="0"/>
      <dgm:spPr/>
      <dgm:t>
        <a:bodyPr/>
        <a:lstStyle/>
        <a:p>
          <a:endParaRPr lang="ru-RU"/>
        </a:p>
      </dgm:t>
    </dgm:pt>
    <dgm:pt modelId="{08FFC7DA-C36A-49CB-8AC5-C109F8CE09D5}" type="pres">
      <dgm:prSet presAssocID="{71961C81-0A36-4B4F-8F86-11ADB6000773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310BB7FA-DA82-4D7F-8C16-330B521E77C8}" type="pres">
      <dgm:prSet presAssocID="{71961C81-0A36-4B4F-8F86-11ADB600077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D8A48A-59AC-4E03-8C6E-DF393438DF1D}" type="presOf" srcId="{CEB0212B-4083-4B6C-95A0-A4CC44763923}" destId="{A74DF05E-B96F-4237-A221-3530040395DC}" srcOrd="1" destOrd="0" presId="urn:microsoft.com/office/officeart/2011/layout/CircleProcess"/>
    <dgm:cxn modelId="{E77F04C6-D423-43E5-AFE2-48E555BCF10C}" type="presOf" srcId="{1B88A957-EDAD-4A42-8528-05E11D7BA9B9}" destId="{FF3D7C2E-3D0F-4E0E-A02D-034296354279}" srcOrd="0" destOrd="0" presId="urn:microsoft.com/office/officeart/2011/layout/CircleProcess"/>
    <dgm:cxn modelId="{6C5FA9EA-4074-484F-83C8-FF49821A67D1}" type="presOf" srcId="{71961C81-0A36-4B4F-8F86-11ADB6000773}" destId="{08FFC7DA-C36A-49CB-8AC5-C109F8CE09D5}" srcOrd="0" destOrd="0" presId="urn:microsoft.com/office/officeart/2011/layout/CircleProcess"/>
    <dgm:cxn modelId="{A6C08976-22CA-476F-AD34-71BC91C19A7E}" type="presOf" srcId="{1B88A957-EDAD-4A42-8528-05E11D7BA9B9}" destId="{D47BAFCB-D564-4A72-8E6E-7EFCEFE78D3F}" srcOrd="1" destOrd="0" presId="urn:microsoft.com/office/officeart/2011/layout/CircleProcess"/>
    <dgm:cxn modelId="{F70DE8FE-955A-4146-AFFE-08A6C982B832}" srcId="{2E523814-BBE4-4BA0-9AF8-36FAB5F7A71B}" destId="{71961C81-0A36-4B4F-8F86-11ADB6000773}" srcOrd="2" destOrd="0" parTransId="{586C1216-A573-404F-9C22-A1C0D8D2F34C}" sibTransId="{BABAFDF1-2077-4321-B90A-80BB99EB0018}"/>
    <dgm:cxn modelId="{3FD51E76-17CD-446E-AB10-9A57863461D2}" type="presOf" srcId="{2D8E70D5-281D-45F3-91FB-307B0402DD60}" destId="{257A9C03-85B3-4694-8019-EB22344725C0}" srcOrd="1" destOrd="0" presId="urn:microsoft.com/office/officeart/2011/layout/CircleProcess"/>
    <dgm:cxn modelId="{F882DC76-A42E-416C-9894-051BBBF26E3C}" type="presOf" srcId="{71961C81-0A36-4B4F-8F86-11ADB6000773}" destId="{310BB7FA-DA82-4D7F-8C16-330B521E77C8}" srcOrd="1" destOrd="0" presId="urn:microsoft.com/office/officeart/2011/layout/CircleProcess"/>
    <dgm:cxn modelId="{6CE53621-A4C1-4747-9D5E-9E300E6AB6A2}" type="presOf" srcId="{2D8E70D5-281D-45F3-91FB-307B0402DD60}" destId="{142EEA4A-9568-47A7-A37D-E340547AC659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73733A85-D941-493F-A70A-2DA989E9E18F}" type="presOf" srcId="{CEB0212B-4083-4B6C-95A0-A4CC44763923}" destId="{34C35633-69FE-48C7-BECF-0CC719FBEBD8}" srcOrd="0" destOrd="0" presId="urn:microsoft.com/office/officeart/2011/layout/CircleProcess"/>
    <dgm:cxn modelId="{806DF5FA-5B9C-4F6B-9275-DCB7BE00E55C}" type="presOf" srcId="{2E523814-BBE4-4BA0-9AF8-36FAB5F7A71B}" destId="{AB671BE8-DAAF-419F-897D-5805F6DCD821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9BFEB2EA-2400-4393-A645-F8EFFC7CA058}" srcId="{2E523814-BBE4-4BA0-9AF8-36FAB5F7A71B}" destId="{1B88A957-EDAD-4A42-8528-05E11D7BA9B9}" srcOrd="3" destOrd="0" parTransId="{20E6F671-C8E8-4AEF-A499-F82FC6CE3A77}" sibTransId="{B1683B5D-004F-4D87-85D9-9068F8774883}"/>
    <dgm:cxn modelId="{EC631856-F140-43A6-8BE1-F0FB9259AF22}" type="presParOf" srcId="{AB671BE8-DAAF-419F-897D-5805F6DCD821}" destId="{E09A4D85-CB46-41E4-AC45-A1C5FEEEB290}" srcOrd="0" destOrd="0" presId="urn:microsoft.com/office/officeart/2011/layout/CircleProcess"/>
    <dgm:cxn modelId="{7D87DE77-D28B-42CE-9F3E-04C6B5BA2481}" type="presParOf" srcId="{E09A4D85-CB46-41E4-AC45-A1C5FEEEB290}" destId="{E676CFBA-1596-47CB-A3DE-5AC3DD619E32}" srcOrd="0" destOrd="0" presId="urn:microsoft.com/office/officeart/2011/layout/CircleProcess"/>
    <dgm:cxn modelId="{9E20A817-7665-47B8-B473-823D6A84F18A}" type="presParOf" srcId="{AB671BE8-DAAF-419F-897D-5805F6DCD821}" destId="{6BAB1987-094F-402B-AD1F-9C509B856F04}" srcOrd="1" destOrd="0" presId="urn:microsoft.com/office/officeart/2011/layout/CircleProcess"/>
    <dgm:cxn modelId="{4A450787-4280-44D4-BDC0-13952E6068DB}" type="presParOf" srcId="{6BAB1987-094F-402B-AD1F-9C509B856F04}" destId="{FF3D7C2E-3D0F-4E0E-A02D-034296354279}" srcOrd="0" destOrd="0" presId="urn:microsoft.com/office/officeart/2011/layout/CircleProcess"/>
    <dgm:cxn modelId="{602AE947-52EE-497D-B634-F8DE65572EE2}" type="presParOf" srcId="{AB671BE8-DAAF-419F-897D-5805F6DCD821}" destId="{D47BAFCB-D564-4A72-8E6E-7EFCEFE78D3F}" srcOrd="2" destOrd="0" presId="urn:microsoft.com/office/officeart/2011/layout/CircleProcess"/>
    <dgm:cxn modelId="{674898EA-E889-41D6-B467-760A1007E02A}" type="presParOf" srcId="{AB671BE8-DAAF-419F-897D-5805F6DCD821}" destId="{55399434-F464-4554-B4D5-93AF12E6E16E}" srcOrd="3" destOrd="0" presId="urn:microsoft.com/office/officeart/2011/layout/CircleProcess"/>
    <dgm:cxn modelId="{88917C8E-5101-4DF2-86E1-BE104953C230}" type="presParOf" srcId="{55399434-F464-4554-B4D5-93AF12E6E16E}" destId="{98AA6C9B-7FC1-4644-ABA8-F6AF7C440FB3}" srcOrd="0" destOrd="0" presId="urn:microsoft.com/office/officeart/2011/layout/CircleProcess"/>
    <dgm:cxn modelId="{F13E6082-70DA-459A-82FA-1957E6BEF3AE}" type="presParOf" srcId="{AB671BE8-DAAF-419F-897D-5805F6DCD821}" destId="{A37F0258-07F1-4417-80CA-D1421DB44FD5}" srcOrd="4" destOrd="0" presId="urn:microsoft.com/office/officeart/2011/layout/CircleProcess"/>
    <dgm:cxn modelId="{1764B2F9-AFFD-477D-909C-72C7A0F71609}" type="presParOf" srcId="{A37F0258-07F1-4417-80CA-D1421DB44FD5}" destId="{08FFC7DA-C36A-49CB-8AC5-C109F8CE09D5}" srcOrd="0" destOrd="0" presId="urn:microsoft.com/office/officeart/2011/layout/CircleProcess"/>
    <dgm:cxn modelId="{8AD9D02D-AEF5-4E93-A5FF-04046147028C}" type="presParOf" srcId="{AB671BE8-DAAF-419F-897D-5805F6DCD821}" destId="{310BB7FA-DA82-4D7F-8C16-330B521E77C8}" srcOrd="5" destOrd="0" presId="urn:microsoft.com/office/officeart/2011/layout/CircleProcess"/>
    <dgm:cxn modelId="{6A679CC0-F31F-4F16-AA98-FC9CE3A75D8E}" type="presParOf" srcId="{AB671BE8-DAAF-419F-897D-5805F6DCD821}" destId="{F4C1FD00-78FC-4639-8571-16856622A4F0}" srcOrd="6" destOrd="0" presId="urn:microsoft.com/office/officeart/2011/layout/CircleProcess"/>
    <dgm:cxn modelId="{DC4863E9-A46C-410E-AAEB-A53B9223C593}" type="presParOf" srcId="{F4C1FD00-78FC-4639-8571-16856622A4F0}" destId="{55B2776F-83C2-4CF5-8FCC-4FB6ED279CB8}" srcOrd="0" destOrd="0" presId="urn:microsoft.com/office/officeart/2011/layout/CircleProcess"/>
    <dgm:cxn modelId="{971A666A-2310-4285-9657-D5B03CF8E05A}" type="presParOf" srcId="{AB671BE8-DAAF-419F-897D-5805F6DCD821}" destId="{EF1C5EA9-8637-4F84-977A-3B1DE25472FA}" srcOrd="7" destOrd="0" presId="urn:microsoft.com/office/officeart/2011/layout/CircleProcess"/>
    <dgm:cxn modelId="{9931D5D4-BEE6-4679-B8E3-009210D611A6}" type="presParOf" srcId="{EF1C5EA9-8637-4F84-977A-3B1DE25472FA}" destId="{34C35633-69FE-48C7-BECF-0CC719FBEBD8}" srcOrd="0" destOrd="0" presId="urn:microsoft.com/office/officeart/2011/layout/CircleProcess"/>
    <dgm:cxn modelId="{BC5A0CBE-0DEF-4967-9C0F-A461A5FF9F98}" type="presParOf" srcId="{AB671BE8-DAAF-419F-897D-5805F6DCD821}" destId="{A74DF05E-B96F-4237-A221-3530040395DC}" srcOrd="8" destOrd="0" presId="urn:microsoft.com/office/officeart/2011/layout/CircleProcess"/>
    <dgm:cxn modelId="{DC66E4AE-24CB-45D6-91D5-62C1961F58D0}" type="presParOf" srcId="{AB671BE8-DAAF-419F-897D-5805F6DCD821}" destId="{0FAEA6B7-E82F-4036-A19C-A99DACE319CA}" srcOrd="9" destOrd="0" presId="urn:microsoft.com/office/officeart/2011/layout/CircleProcess"/>
    <dgm:cxn modelId="{78AEEBD8-9CFF-4E38-A600-209008F4ACF7}" type="presParOf" srcId="{0FAEA6B7-E82F-4036-A19C-A99DACE319CA}" destId="{8F0EAD2E-7BAA-484D-A3CE-181F26D9BFD7}" srcOrd="0" destOrd="0" presId="urn:microsoft.com/office/officeart/2011/layout/CircleProcess"/>
    <dgm:cxn modelId="{3D560FC7-E59C-46E4-8019-AD49F6514E62}" type="presParOf" srcId="{AB671BE8-DAAF-419F-897D-5805F6DCD821}" destId="{E15D8400-3425-484C-A02A-DDCEAD6032AB}" srcOrd="10" destOrd="0" presId="urn:microsoft.com/office/officeart/2011/layout/CircleProcess"/>
    <dgm:cxn modelId="{5604FE68-9539-403A-9EEC-4F5E4F7772B9}" type="presParOf" srcId="{E15D8400-3425-484C-A02A-DDCEAD6032AB}" destId="{142EEA4A-9568-47A7-A37D-E340547AC659}" srcOrd="0" destOrd="0" presId="urn:microsoft.com/office/officeart/2011/layout/CircleProcess"/>
    <dgm:cxn modelId="{1EC15A59-9F72-49F2-97C2-809BA1CDE1C8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2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общественной безопасности населения  на территории Сладковского сельского  поселения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8A957-EDAD-4A42-8528-05E11D7BA9B9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0 тыс. руб. Исполнено 0 тыс. руб. (0%)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6F671-C8E8-4AEF-A499-F82FC6CE3A77}" type="par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83B5D-004F-4D87-85D9-9068F8774883}" type="sib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61C81-0A36-4B4F-8F86-11ADB6000773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деятельности добровольных формирований  населения по охране общественного порядка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C1216-A573-404F-9C22-A1C0D8D2F34C}" type="par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AFDF1-2077-4321-B90A-80BB99EB0018}" type="sib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09A4D85-CB46-41E4-AC45-A1C5FEEEB290}" type="pres">
      <dgm:prSet presAssocID="{1B88A957-EDAD-4A42-8528-05E11D7BA9B9}" presName="Accent4" presStyleCnt="0"/>
      <dgm:spPr/>
      <dgm:t>
        <a:bodyPr/>
        <a:lstStyle/>
        <a:p>
          <a:endParaRPr lang="ru-RU"/>
        </a:p>
      </dgm:t>
    </dgm:pt>
    <dgm:pt modelId="{E676CFBA-1596-47CB-A3DE-5AC3DD619E32}" type="pres">
      <dgm:prSet presAssocID="{1B88A957-EDAD-4A42-8528-05E11D7BA9B9}" presName="Accent" presStyleLbl="node1" presStyleIdx="0" presStyleCnt="4"/>
      <dgm:spPr/>
      <dgm:t>
        <a:bodyPr/>
        <a:lstStyle/>
        <a:p>
          <a:endParaRPr lang="ru-RU"/>
        </a:p>
      </dgm:t>
    </dgm:pt>
    <dgm:pt modelId="{6BAB1987-094F-402B-AD1F-9C509B856F04}" type="pres">
      <dgm:prSet presAssocID="{1B88A957-EDAD-4A42-8528-05E11D7BA9B9}" presName="ParentBackground4" presStyleCnt="0"/>
      <dgm:spPr/>
      <dgm:t>
        <a:bodyPr/>
        <a:lstStyle/>
        <a:p>
          <a:endParaRPr lang="ru-RU"/>
        </a:p>
      </dgm:t>
    </dgm:pt>
    <dgm:pt modelId="{FF3D7C2E-3D0F-4E0E-A02D-034296354279}" type="pres">
      <dgm:prSet presAssocID="{1B88A957-EDAD-4A42-8528-05E11D7BA9B9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47BAFCB-D564-4A72-8E6E-7EFCEFE78D3F}" type="pres">
      <dgm:prSet presAssocID="{1B88A957-EDAD-4A42-8528-05E11D7BA9B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99434-F464-4554-B4D5-93AF12E6E16E}" type="pres">
      <dgm:prSet presAssocID="{71961C81-0A36-4B4F-8F86-11ADB6000773}" presName="Accent3" presStyleCnt="0"/>
      <dgm:spPr/>
      <dgm:t>
        <a:bodyPr/>
        <a:lstStyle/>
        <a:p>
          <a:endParaRPr lang="ru-RU"/>
        </a:p>
      </dgm:t>
    </dgm:pt>
    <dgm:pt modelId="{98AA6C9B-7FC1-4644-ABA8-F6AF7C440FB3}" type="pres">
      <dgm:prSet presAssocID="{71961C81-0A36-4B4F-8F86-11ADB6000773}" presName="Accent" presStyleLbl="node1" presStyleIdx="1" presStyleCnt="4"/>
      <dgm:spPr/>
      <dgm:t>
        <a:bodyPr/>
        <a:lstStyle/>
        <a:p>
          <a:endParaRPr lang="ru-RU"/>
        </a:p>
      </dgm:t>
    </dgm:pt>
    <dgm:pt modelId="{A37F0258-07F1-4417-80CA-D1421DB44FD5}" type="pres">
      <dgm:prSet presAssocID="{71961C81-0A36-4B4F-8F86-11ADB6000773}" presName="ParentBackground3" presStyleCnt="0"/>
      <dgm:spPr/>
      <dgm:t>
        <a:bodyPr/>
        <a:lstStyle/>
        <a:p>
          <a:endParaRPr lang="ru-RU"/>
        </a:p>
      </dgm:t>
    </dgm:pt>
    <dgm:pt modelId="{08FFC7DA-C36A-49CB-8AC5-C109F8CE09D5}" type="pres">
      <dgm:prSet presAssocID="{71961C81-0A36-4B4F-8F86-11ADB6000773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310BB7FA-DA82-4D7F-8C16-330B521E77C8}" type="pres">
      <dgm:prSet presAssocID="{71961C81-0A36-4B4F-8F86-11ADB600077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24CDCF-B805-4591-A471-B75D80368BF6}" type="presOf" srcId="{2E523814-BBE4-4BA0-9AF8-36FAB5F7A71B}" destId="{AB671BE8-DAAF-419F-897D-5805F6DCD821}" srcOrd="0" destOrd="0" presId="urn:microsoft.com/office/officeart/2011/layout/CircleProcess"/>
    <dgm:cxn modelId="{9F008B8C-0E01-41E9-8A5E-2848CEFA07FE}" type="presOf" srcId="{71961C81-0A36-4B4F-8F86-11ADB6000773}" destId="{310BB7FA-DA82-4D7F-8C16-330B521E77C8}" srcOrd="1" destOrd="0" presId="urn:microsoft.com/office/officeart/2011/layout/CircleProcess"/>
    <dgm:cxn modelId="{F70DE8FE-955A-4146-AFFE-08A6C982B832}" srcId="{2E523814-BBE4-4BA0-9AF8-36FAB5F7A71B}" destId="{71961C81-0A36-4B4F-8F86-11ADB6000773}" srcOrd="2" destOrd="0" parTransId="{586C1216-A573-404F-9C22-A1C0D8D2F34C}" sibTransId="{BABAFDF1-2077-4321-B90A-80BB99EB0018}"/>
    <dgm:cxn modelId="{9181F956-0C16-4E14-8834-05A495773AE0}" type="presOf" srcId="{CEB0212B-4083-4B6C-95A0-A4CC44763923}" destId="{A74DF05E-B96F-4237-A221-3530040395DC}" srcOrd="1" destOrd="0" presId="urn:microsoft.com/office/officeart/2011/layout/CircleProcess"/>
    <dgm:cxn modelId="{4705CB72-C2EB-48D1-B968-E0F0119F4265}" type="presOf" srcId="{1B88A957-EDAD-4A42-8528-05E11D7BA9B9}" destId="{D47BAFCB-D564-4A72-8E6E-7EFCEFE78D3F}" srcOrd="1" destOrd="0" presId="urn:microsoft.com/office/officeart/2011/layout/CircleProcess"/>
    <dgm:cxn modelId="{EEC82E38-CC3B-4C0E-A1E8-95C81FF59FB2}" type="presOf" srcId="{CEB0212B-4083-4B6C-95A0-A4CC44763923}" destId="{34C35633-69FE-48C7-BECF-0CC719FBEBD8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7BF54BDD-F0F0-4EA3-8920-E2E3589021AF}" type="presOf" srcId="{1B88A957-EDAD-4A42-8528-05E11D7BA9B9}" destId="{FF3D7C2E-3D0F-4E0E-A02D-034296354279}" srcOrd="0" destOrd="0" presId="urn:microsoft.com/office/officeart/2011/layout/CircleProcess"/>
    <dgm:cxn modelId="{2280A578-1409-4E51-9200-FD6EA00C157E}" type="presOf" srcId="{71961C81-0A36-4B4F-8F86-11ADB6000773}" destId="{08FFC7DA-C36A-49CB-8AC5-C109F8CE09D5}" srcOrd="0" destOrd="0" presId="urn:microsoft.com/office/officeart/2011/layout/CircleProcess"/>
    <dgm:cxn modelId="{1194F293-8EFD-481C-B200-2C827CEF69B0}" type="presOf" srcId="{2D8E70D5-281D-45F3-91FB-307B0402DD60}" destId="{142EEA4A-9568-47A7-A37D-E340547AC659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09A489C9-04C5-4612-802F-52A5534208F4}" type="presOf" srcId="{2D8E70D5-281D-45F3-91FB-307B0402DD60}" destId="{257A9C03-85B3-4694-8019-EB22344725C0}" srcOrd="1" destOrd="0" presId="urn:microsoft.com/office/officeart/2011/layout/CircleProcess"/>
    <dgm:cxn modelId="{9BFEB2EA-2400-4393-A645-F8EFFC7CA058}" srcId="{2E523814-BBE4-4BA0-9AF8-36FAB5F7A71B}" destId="{1B88A957-EDAD-4A42-8528-05E11D7BA9B9}" srcOrd="3" destOrd="0" parTransId="{20E6F671-C8E8-4AEF-A499-F82FC6CE3A77}" sibTransId="{B1683B5D-004F-4D87-85D9-9068F8774883}"/>
    <dgm:cxn modelId="{3DE549D6-79D9-4F2B-A74A-00D257D499B4}" type="presParOf" srcId="{AB671BE8-DAAF-419F-897D-5805F6DCD821}" destId="{E09A4D85-CB46-41E4-AC45-A1C5FEEEB290}" srcOrd="0" destOrd="0" presId="urn:microsoft.com/office/officeart/2011/layout/CircleProcess"/>
    <dgm:cxn modelId="{7C6937C1-F0A8-4093-B6DB-2FD034F8DE87}" type="presParOf" srcId="{E09A4D85-CB46-41E4-AC45-A1C5FEEEB290}" destId="{E676CFBA-1596-47CB-A3DE-5AC3DD619E32}" srcOrd="0" destOrd="0" presId="urn:microsoft.com/office/officeart/2011/layout/CircleProcess"/>
    <dgm:cxn modelId="{D86F2F3C-7142-4E20-9B08-0A34E063EA5C}" type="presParOf" srcId="{AB671BE8-DAAF-419F-897D-5805F6DCD821}" destId="{6BAB1987-094F-402B-AD1F-9C509B856F04}" srcOrd="1" destOrd="0" presId="urn:microsoft.com/office/officeart/2011/layout/CircleProcess"/>
    <dgm:cxn modelId="{761571F7-543B-468D-BCD4-419F4E6200EE}" type="presParOf" srcId="{6BAB1987-094F-402B-AD1F-9C509B856F04}" destId="{FF3D7C2E-3D0F-4E0E-A02D-034296354279}" srcOrd="0" destOrd="0" presId="urn:microsoft.com/office/officeart/2011/layout/CircleProcess"/>
    <dgm:cxn modelId="{B4F39338-98CE-4C20-8642-DDC6721EA9FB}" type="presParOf" srcId="{AB671BE8-DAAF-419F-897D-5805F6DCD821}" destId="{D47BAFCB-D564-4A72-8E6E-7EFCEFE78D3F}" srcOrd="2" destOrd="0" presId="urn:microsoft.com/office/officeart/2011/layout/CircleProcess"/>
    <dgm:cxn modelId="{70ABC615-8DF9-45C6-8D67-06B9F0E0791E}" type="presParOf" srcId="{AB671BE8-DAAF-419F-897D-5805F6DCD821}" destId="{55399434-F464-4554-B4D5-93AF12E6E16E}" srcOrd="3" destOrd="0" presId="urn:microsoft.com/office/officeart/2011/layout/CircleProcess"/>
    <dgm:cxn modelId="{AD9C82BB-4876-45BD-98E0-424C487940A5}" type="presParOf" srcId="{55399434-F464-4554-B4D5-93AF12E6E16E}" destId="{98AA6C9B-7FC1-4644-ABA8-F6AF7C440FB3}" srcOrd="0" destOrd="0" presId="urn:microsoft.com/office/officeart/2011/layout/CircleProcess"/>
    <dgm:cxn modelId="{A0F56F33-495E-483D-B2FF-BEBEE8938A5A}" type="presParOf" srcId="{AB671BE8-DAAF-419F-897D-5805F6DCD821}" destId="{A37F0258-07F1-4417-80CA-D1421DB44FD5}" srcOrd="4" destOrd="0" presId="urn:microsoft.com/office/officeart/2011/layout/CircleProcess"/>
    <dgm:cxn modelId="{712C6AF4-278F-49ED-990A-4BE690B4BF46}" type="presParOf" srcId="{A37F0258-07F1-4417-80CA-D1421DB44FD5}" destId="{08FFC7DA-C36A-49CB-8AC5-C109F8CE09D5}" srcOrd="0" destOrd="0" presId="urn:microsoft.com/office/officeart/2011/layout/CircleProcess"/>
    <dgm:cxn modelId="{7D77AD22-6840-4BB9-A714-11B07512CBD5}" type="presParOf" srcId="{AB671BE8-DAAF-419F-897D-5805F6DCD821}" destId="{310BB7FA-DA82-4D7F-8C16-330B521E77C8}" srcOrd="5" destOrd="0" presId="urn:microsoft.com/office/officeart/2011/layout/CircleProcess"/>
    <dgm:cxn modelId="{87BC79B5-087C-4411-9B08-0914B1932176}" type="presParOf" srcId="{AB671BE8-DAAF-419F-897D-5805F6DCD821}" destId="{F4C1FD00-78FC-4639-8571-16856622A4F0}" srcOrd="6" destOrd="0" presId="urn:microsoft.com/office/officeart/2011/layout/CircleProcess"/>
    <dgm:cxn modelId="{E8F84BE1-368D-49C5-A521-0A88FCE00179}" type="presParOf" srcId="{F4C1FD00-78FC-4639-8571-16856622A4F0}" destId="{55B2776F-83C2-4CF5-8FCC-4FB6ED279CB8}" srcOrd="0" destOrd="0" presId="urn:microsoft.com/office/officeart/2011/layout/CircleProcess"/>
    <dgm:cxn modelId="{993CCCC9-41C6-4782-B2AD-CC71A3486321}" type="presParOf" srcId="{AB671BE8-DAAF-419F-897D-5805F6DCD821}" destId="{EF1C5EA9-8637-4F84-977A-3B1DE25472FA}" srcOrd="7" destOrd="0" presId="urn:microsoft.com/office/officeart/2011/layout/CircleProcess"/>
    <dgm:cxn modelId="{C0310379-F308-4AA7-887F-A4B9FBD1E7E0}" type="presParOf" srcId="{EF1C5EA9-8637-4F84-977A-3B1DE25472FA}" destId="{34C35633-69FE-48C7-BECF-0CC719FBEBD8}" srcOrd="0" destOrd="0" presId="urn:microsoft.com/office/officeart/2011/layout/CircleProcess"/>
    <dgm:cxn modelId="{2A60D45E-00EC-47E0-AA4A-AA5B3A5C6CBF}" type="presParOf" srcId="{AB671BE8-DAAF-419F-897D-5805F6DCD821}" destId="{A74DF05E-B96F-4237-A221-3530040395DC}" srcOrd="8" destOrd="0" presId="urn:microsoft.com/office/officeart/2011/layout/CircleProcess"/>
    <dgm:cxn modelId="{3A1D5218-9E19-4277-90CB-F99C8728B52D}" type="presParOf" srcId="{AB671BE8-DAAF-419F-897D-5805F6DCD821}" destId="{0FAEA6B7-E82F-4036-A19C-A99DACE319CA}" srcOrd="9" destOrd="0" presId="urn:microsoft.com/office/officeart/2011/layout/CircleProcess"/>
    <dgm:cxn modelId="{06E4810F-BB6D-4F65-869D-0F7552CB9114}" type="presParOf" srcId="{0FAEA6B7-E82F-4036-A19C-A99DACE319CA}" destId="{8F0EAD2E-7BAA-484D-A3CE-181F26D9BFD7}" srcOrd="0" destOrd="0" presId="urn:microsoft.com/office/officeart/2011/layout/CircleProcess"/>
    <dgm:cxn modelId="{113940C7-6FFC-4C4B-9220-0BC1D409DF4F}" type="presParOf" srcId="{AB671BE8-DAAF-419F-897D-5805F6DCD821}" destId="{E15D8400-3425-484C-A02A-DDCEAD6032AB}" srcOrd="10" destOrd="0" presId="urn:microsoft.com/office/officeart/2011/layout/CircleProcess"/>
    <dgm:cxn modelId="{FEFB1120-85F9-458E-9327-4204B0760A0A}" type="presParOf" srcId="{E15D8400-3425-484C-A02A-DDCEAD6032AB}" destId="{142EEA4A-9568-47A7-A37D-E340547AC659}" srcOrd="0" destOrd="0" presId="urn:microsoft.com/office/officeart/2011/layout/CircleProcess"/>
    <dgm:cxn modelId="{CB98EC40-0BAB-4E6A-884A-12C2509FFA57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3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дорожного хозяйства на территории Сладковского сельского поселения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8A957-EDAD-4A42-8528-05E11D7BA9B9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   995,7 тыс. руб. Исполнено 995,7 тыс. руб. (100%)</a:t>
          </a:r>
        </a:p>
        <a:p>
          <a:pPr algn="ctr"/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6F671-C8E8-4AEF-A499-F82FC6CE3A77}" type="par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83B5D-004F-4D87-85D9-9068F8774883}" type="sib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61C81-0A36-4B4F-8F86-11ADB6000773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автомобильных дорог общего пользования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C1216-A573-404F-9C22-A1C0D8D2F34C}" type="par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AFDF1-2077-4321-B90A-80BB99EB0018}" type="sib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09A4D85-CB46-41E4-AC45-A1C5FEEEB290}" type="pres">
      <dgm:prSet presAssocID="{1B88A957-EDAD-4A42-8528-05E11D7BA9B9}" presName="Accent4" presStyleCnt="0"/>
      <dgm:spPr/>
      <dgm:t>
        <a:bodyPr/>
        <a:lstStyle/>
        <a:p>
          <a:endParaRPr lang="ru-RU"/>
        </a:p>
      </dgm:t>
    </dgm:pt>
    <dgm:pt modelId="{E676CFBA-1596-47CB-A3DE-5AC3DD619E32}" type="pres">
      <dgm:prSet presAssocID="{1B88A957-EDAD-4A42-8528-05E11D7BA9B9}" presName="Accent" presStyleLbl="node1" presStyleIdx="0" presStyleCnt="4"/>
      <dgm:spPr/>
      <dgm:t>
        <a:bodyPr/>
        <a:lstStyle/>
        <a:p>
          <a:endParaRPr lang="ru-RU"/>
        </a:p>
      </dgm:t>
    </dgm:pt>
    <dgm:pt modelId="{6BAB1987-094F-402B-AD1F-9C509B856F04}" type="pres">
      <dgm:prSet presAssocID="{1B88A957-EDAD-4A42-8528-05E11D7BA9B9}" presName="ParentBackground4" presStyleCnt="0"/>
      <dgm:spPr/>
      <dgm:t>
        <a:bodyPr/>
        <a:lstStyle/>
        <a:p>
          <a:endParaRPr lang="ru-RU"/>
        </a:p>
      </dgm:t>
    </dgm:pt>
    <dgm:pt modelId="{FF3D7C2E-3D0F-4E0E-A02D-034296354279}" type="pres">
      <dgm:prSet presAssocID="{1B88A957-EDAD-4A42-8528-05E11D7BA9B9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47BAFCB-D564-4A72-8E6E-7EFCEFE78D3F}" type="pres">
      <dgm:prSet presAssocID="{1B88A957-EDAD-4A42-8528-05E11D7BA9B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99434-F464-4554-B4D5-93AF12E6E16E}" type="pres">
      <dgm:prSet presAssocID="{71961C81-0A36-4B4F-8F86-11ADB6000773}" presName="Accent3" presStyleCnt="0"/>
      <dgm:spPr/>
      <dgm:t>
        <a:bodyPr/>
        <a:lstStyle/>
        <a:p>
          <a:endParaRPr lang="ru-RU"/>
        </a:p>
      </dgm:t>
    </dgm:pt>
    <dgm:pt modelId="{98AA6C9B-7FC1-4644-ABA8-F6AF7C440FB3}" type="pres">
      <dgm:prSet presAssocID="{71961C81-0A36-4B4F-8F86-11ADB6000773}" presName="Accent" presStyleLbl="node1" presStyleIdx="1" presStyleCnt="4"/>
      <dgm:spPr/>
      <dgm:t>
        <a:bodyPr/>
        <a:lstStyle/>
        <a:p>
          <a:endParaRPr lang="ru-RU"/>
        </a:p>
      </dgm:t>
    </dgm:pt>
    <dgm:pt modelId="{A37F0258-07F1-4417-80CA-D1421DB44FD5}" type="pres">
      <dgm:prSet presAssocID="{71961C81-0A36-4B4F-8F86-11ADB6000773}" presName="ParentBackground3" presStyleCnt="0"/>
      <dgm:spPr/>
      <dgm:t>
        <a:bodyPr/>
        <a:lstStyle/>
        <a:p>
          <a:endParaRPr lang="ru-RU"/>
        </a:p>
      </dgm:t>
    </dgm:pt>
    <dgm:pt modelId="{08FFC7DA-C36A-49CB-8AC5-C109F8CE09D5}" type="pres">
      <dgm:prSet presAssocID="{71961C81-0A36-4B4F-8F86-11ADB6000773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310BB7FA-DA82-4D7F-8C16-330B521E77C8}" type="pres">
      <dgm:prSet presAssocID="{71961C81-0A36-4B4F-8F86-11ADB600077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EAEB72-D679-4D74-A184-6F067AA816BD}" type="presOf" srcId="{1B88A957-EDAD-4A42-8528-05E11D7BA9B9}" destId="{FF3D7C2E-3D0F-4E0E-A02D-034296354279}" srcOrd="0" destOrd="0" presId="urn:microsoft.com/office/officeart/2011/layout/CircleProcess"/>
    <dgm:cxn modelId="{B46D826A-4D24-4224-9716-F60C2AA57FBD}" type="presOf" srcId="{1B88A957-EDAD-4A42-8528-05E11D7BA9B9}" destId="{D47BAFCB-D564-4A72-8E6E-7EFCEFE78D3F}" srcOrd="1" destOrd="0" presId="urn:microsoft.com/office/officeart/2011/layout/CircleProcess"/>
    <dgm:cxn modelId="{72FED5F5-3402-4AB0-88F9-C21BBC3EA363}" type="presOf" srcId="{2E523814-BBE4-4BA0-9AF8-36FAB5F7A71B}" destId="{AB671BE8-DAAF-419F-897D-5805F6DCD821}" srcOrd="0" destOrd="0" presId="urn:microsoft.com/office/officeart/2011/layout/CircleProcess"/>
    <dgm:cxn modelId="{4DD1578B-3D17-48C6-98E3-A6F77B4B73DE}" type="presOf" srcId="{71961C81-0A36-4B4F-8F86-11ADB6000773}" destId="{08FFC7DA-C36A-49CB-8AC5-C109F8CE09D5}" srcOrd="0" destOrd="0" presId="urn:microsoft.com/office/officeart/2011/layout/CircleProcess"/>
    <dgm:cxn modelId="{2834AAD0-7F19-4407-8633-AA0AAF744BC9}" type="presOf" srcId="{CEB0212B-4083-4B6C-95A0-A4CC44763923}" destId="{A74DF05E-B96F-4237-A221-3530040395DC}" srcOrd="1" destOrd="0" presId="urn:microsoft.com/office/officeart/2011/layout/CircleProcess"/>
    <dgm:cxn modelId="{F70DE8FE-955A-4146-AFFE-08A6C982B832}" srcId="{2E523814-BBE4-4BA0-9AF8-36FAB5F7A71B}" destId="{71961C81-0A36-4B4F-8F86-11ADB6000773}" srcOrd="2" destOrd="0" parTransId="{586C1216-A573-404F-9C22-A1C0D8D2F34C}" sibTransId="{BABAFDF1-2077-4321-B90A-80BB99EB0018}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39A94012-C05B-4F73-906D-21428418A3F9}" type="presOf" srcId="{CEB0212B-4083-4B6C-95A0-A4CC44763923}" destId="{34C35633-69FE-48C7-BECF-0CC719FBEBD8}" srcOrd="0" destOrd="0" presId="urn:microsoft.com/office/officeart/2011/layout/CircleProcess"/>
    <dgm:cxn modelId="{704568FC-C8C7-4646-A271-202E0D60668A}" type="presOf" srcId="{2D8E70D5-281D-45F3-91FB-307B0402DD60}" destId="{142EEA4A-9568-47A7-A37D-E340547AC659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821A30A6-2721-43BF-937D-69D9FB363125}" type="presOf" srcId="{71961C81-0A36-4B4F-8F86-11ADB6000773}" destId="{310BB7FA-DA82-4D7F-8C16-330B521E77C8}" srcOrd="1" destOrd="0" presId="urn:microsoft.com/office/officeart/2011/layout/CircleProcess"/>
    <dgm:cxn modelId="{1ED71FAA-9DEC-4259-A517-DE058C5C2E99}" type="presOf" srcId="{2D8E70D5-281D-45F3-91FB-307B0402DD60}" destId="{257A9C03-85B3-4694-8019-EB22344725C0}" srcOrd="1" destOrd="0" presId="urn:microsoft.com/office/officeart/2011/layout/CircleProcess"/>
    <dgm:cxn modelId="{9BFEB2EA-2400-4393-A645-F8EFFC7CA058}" srcId="{2E523814-BBE4-4BA0-9AF8-36FAB5F7A71B}" destId="{1B88A957-EDAD-4A42-8528-05E11D7BA9B9}" srcOrd="3" destOrd="0" parTransId="{20E6F671-C8E8-4AEF-A499-F82FC6CE3A77}" sibTransId="{B1683B5D-004F-4D87-85D9-9068F8774883}"/>
    <dgm:cxn modelId="{F23C9A7F-AF3F-48C6-A4B8-1CA5D5149B40}" type="presParOf" srcId="{AB671BE8-DAAF-419F-897D-5805F6DCD821}" destId="{E09A4D85-CB46-41E4-AC45-A1C5FEEEB290}" srcOrd="0" destOrd="0" presId="urn:microsoft.com/office/officeart/2011/layout/CircleProcess"/>
    <dgm:cxn modelId="{DE6A0950-C5B9-4F74-8306-3EC310E06964}" type="presParOf" srcId="{E09A4D85-CB46-41E4-AC45-A1C5FEEEB290}" destId="{E676CFBA-1596-47CB-A3DE-5AC3DD619E32}" srcOrd="0" destOrd="0" presId="urn:microsoft.com/office/officeart/2011/layout/CircleProcess"/>
    <dgm:cxn modelId="{8F173D08-B455-47C4-8E3A-1ED8708DDD37}" type="presParOf" srcId="{AB671BE8-DAAF-419F-897D-5805F6DCD821}" destId="{6BAB1987-094F-402B-AD1F-9C509B856F04}" srcOrd="1" destOrd="0" presId="urn:microsoft.com/office/officeart/2011/layout/CircleProcess"/>
    <dgm:cxn modelId="{D5A22FF7-02BD-48C3-A9B9-336F7DDC9C07}" type="presParOf" srcId="{6BAB1987-094F-402B-AD1F-9C509B856F04}" destId="{FF3D7C2E-3D0F-4E0E-A02D-034296354279}" srcOrd="0" destOrd="0" presId="urn:microsoft.com/office/officeart/2011/layout/CircleProcess"/>
    <dgm:cxn modelId="{7E7BF66B-F243-486D-A31C-D3B48BA19C0B}" type="presParOf" srcId="{AB671BE8-DAAF-419F-897D-5805F6DCD821}" destId="{D47BAFCB-D564-4A72-8E6E-7EFCEFE78D3F}" srcOrd="2" destOrd="0" presId="urn:microsoft.com/office/officeart/2011/layout/CircleProcess"/>
    <dgm:cxn modelId="{F84950BB-6FF9-412A-B34F-BD92FA743F71}" type="presParOf" srcId="{AB671BE8-DAAF-419F-897D-5805F6DCD821}" destId="{55399434-F464-4554-B4D5-93AF12E6E16E}" srcOrd="3" destOrd="0" presId="urn:microsoft.com/office/officeart/2011/layout/CircleProcess"/>
    <dgm:cxn modelId="{A61BDA33-B1EC-4AE1-A8EA-0F24BD415D31}" type="presParOf" srcId="{55399434-F464-4554-B4D5-93AF12E6E16E}" destId="{98AA6C9B-7FC1-4644-ABA8-F6AF7C440FB3}" srcOrd="0" destOrd="0" presId="urn:microsoft.com/office/officeart/2011/layout/CircleProcess"/>
    <dgm:cxn modelId="{14E6E29D-812D-4B47-92CB-CC5C7F8525F9}" type="presParOf" srcId="{AB671BE8-DAAF-419F-897D-5805F6DCD821}" destId="{A37F0258-07F1-4417-80CA-D1421DB44FD5}" srcOrd="4" destOrd="0" presId="urn:microsoft.com/office/officeart/2011/layout/CircleProcess"/>
    <dgm:cxn modelId="{5DF326B1-590D-4A4F-B31C-F3E82F9F19BE}" type="presParOf" srcId="{A37F0258-07F1-4417-80CA-D1421DB44FD5}" destId="{08FFC7DA-C36A-49CB-8AC5-C109F8CE09D5}" srcOrd="0" destOrd="0" presId="urn:microsoft.com/office/officeart/2011/layout/CircleProcess"/>
    <dgm:cxn modelId="{FB78FD40-F593-4EFE-AFD4-8891B3B38531}" type="presParOf" srcId="{AB671BE8-DAAF-419F-897D-5805F6DCD821}" destId="{310BB7FA-DA82-4D7F-8C16-330B521E77C8}" srcOrd="5" destOrd="0" presId="urn:microsoft.com/office/officeart/2011/layout/CircleProcess"/>
    <dgm:cxn modelId="{D57D8E94-8151-4E55-BDA6-866C6463C26E}" type="presParOf" srcId="{AB671BE8-DAAF-419F-897D-5805F6DCD821}" destId="{F4C1FD00-78FC-4639-8571-16856622A4F0}" srcOrd="6" destOrd="0" presId="urn:microsoft.com/office/officeart/2011/layout/CircleProcess"/>
    <dgm:cxn modelId="{AFBE3B9D-2F26-4813-9EF9-A5398187EF36}" type="presParOf" srcId="{F4C1FD00-78FC-4639-8571-16856622A4F0}" destId="{55B2776F-83C2-4CF5-8FCC-4FB6ED279CB8}" srcOrd="0" destOrd="0" presId="urn:microsoft.com/office/officeart/2011/layout/CircleProcess"/>
    <dgm:cxn modelId="{D431E9C0-C13C-44A1-9D07-DE8CADB196A6}" type="presParOf" srcId="{AB671BE8-DAAF-419F-897D-5805F6DCD821}" destId="{EF1C5EA9-8637-4F84-977A-3B1DE25472FA}" srcOrd="7" destOrd="0" presId="urn:microsoft.com/office/officeart/2011/layout/CircleProcess"/>
    <dgm:cxn modelId="{9A6AD874-D35F-4161-B66C-81F1A84C7886}" type="presParOf" srcId="{EF1C5EA9-8637-4F84-977A-3B1DE25472FA}" destId="{34C35633-69FE-48C7-BECF-0CC719FBEBD8}" srcOrd="0" destOrd="0" presId="urn:microsoft.com/office/officeart/2011/layout/CircleProcess"/>
    <dgm:cxn modelId="{E2E0F009-898B-4592-88EF-36EEC2A3B583}" type="presParOf" srcId="{AB671BE8-DAAF-419F-897D-5805F6DCD821}" destId="{A74DF05E-B96F-4237-A221-3530040395DC}" srcOrd="8" destOrd="0" presId="urn:microsoft.com/office/officeart/2011/layout/CircleProcess"/>
    <dgm:cxn modelId="{EB7E877A-A0D3-4C9F-B40C-29808DFC84DC}" type="presParOf" srcId="{AB671BE8-DAAF-419F-897D-5805F6DCD821}" destId="{0FAEA6B7-E82F-4036-A19C-A99DACE319CA}" srcOrd="9" destOrd="0" presId="urn:microsoft.com/office/officeart/2011/layout/CircleProcess"/>
    <dgm:cxn modelId="{C3C931E4-B29E-46BD-8F8B-C1C990C2BE99}" type="presParOf" srcId="{0FAEA6B7-E82F-4036-A19C-A99DACE319CA}" destId="{8F0EAD2E-7BAA-484D-A3CE-181F26D9BFD7}" srcOrd="0" destOrd="0" presId="urn:microsoft.com/office/officeart/2011/layout/CircleProcess"/>
    <dgm:cxn modelId="{74F0470C-2989-43E5-B275-854B040F070A}" type="presParOf" srcId="{AB671BE8-DAAF-419F-897D-5805F6DCD821}" destId="{E15D8400-3425-484C-A02A-DDCEAD6032AB}" srcOrd="10" destOrd="0" presId="urn:microsoft.com/office/officeart/2011/layout/CircleProcess"/>
    <dgm:cxn modelId="{13F9AE83-33C2-4637-8250-C6DB8788521C}" type="presParOf" srcId="{E15D8400-3425-484C-A02A-DDCEAD6032AB}" destId="{142EEA4A-9568-47A7-A37D-E340547AC659}" srcOrd="0" destOrd="0" presId="urn:microsoft.com/office/officeart/2011/layout/CircleProcess"/>
    <dgm:cxn modelId="{3826AE04-9C0D-4EFB-A9BA-3607E05761C1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3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дорожного хозяйства на территории Сладковского сельского поселения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8A957-EDAD-4A42-8528-05E11D7BA9B9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       3 215,0 тыс. руб. Исполнено 3 215,0 тыс. руб. (100%)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6F671-C8E8-4AEF-A499-F82FC6CE3A77}" type="par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83B5D-004F-4D87-85D9-9068F8774883}" type="sib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61C81-0A36-4B4F-8F86-11ADB6000773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Текущий и капитальный ремонт автомобильных дорог общего пользования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C1216-A573-404F-9C22-A1C0D8D2F34C}" type="par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AFDF1-2077-4321-B90A-80BB99EB0018}" type="sib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09A4D85-CB46-41E4-AC45-A1C5FEEEB290}" type="pres">
      <dgm:prSet presAssocID="{1B88A957-EDAD-4A42-8528-05E11D7BA9B9}" presName="Accent4" presStyleCnt="0"/>
      <dgm:spPr/>
      <dgm:t>
        <a:bodyPr/>
        <a:lstStyle/>
        <a:p>
          <a:endParaRPr lang="ru-RU"/>
        </a:p>
      </dgm:t>
    </dgm:pt>
    <dgm:pt modelId="{E676CFBA-1596-47CB-A3DE-5AC3DD619E32}" type="pres">
      <dgm:prSet presAssocID="{1B88A957-EDAD-4A42-8528-05E11D7BA9B9}" presName="Accent" presStyleLbl="node1" presStyleIdx="0" presStyleCnt="4"/>
      <dgm:spPr/>
      <dgm:t>
        <a:bodyPr/>
        <a:lstStyle/>
        <a:p>
          <a:endParaRPr lang="ru-RU"/>
        </a:p>
      </dgm:t>
    </dgm:pt>
    <dgm:pt modelId="{6BAB1987-094F-402B-AD1F-9C509B856F04}" type="pres">
      <dgm:prSet presAssocID="{1B88A957-EDAD-4A42-8528-05E11D7BA9B9}" presName="ParentBackground4" presStyleCnt="0"/>
      <dgm:spPr/>
      <dgm:t>
        <a:bodyPr/>
        <a:lstStyle/>
        <a:p>
          <a:endParaRPr lang="ru-RU"/>
        </a:p>
      </dgm:t>
    </dgm:pt>
    <dgm:pt modelId="{FF3D7C2E-3D0F-4E0E-A02D-034296354279}" type="pres">
      <dgm:prSet presAssocID="{1B88A957-EDAD-4A42-8528-05E11D7BA9B9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47BAFCB-D564-4A72-8E6E-7EFCEFE78D3F}" type="pres">
      <dgm:prSet presAssocID="{1B88A957-EDAD-4A42-8528-05E11D7BA9B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99434-F464-4554-B4D5-93AF12E6E16E}" type="pres">
      <dgm:prSet presAssocID="{71961C81-0A36-4B4F-8F86-11ADB6000773}" presName="Accent3" presStyleCnt="0"/>
      <dgm:spPr/>
      <dgm:t>
        <a:bodyPr/>
        <a:lstStyle/>
        <a:p>
          <a:endParaRPr lang="ru-RU"/>
        </a:p>
      </dgm:t>
    </dgm:pt>
    <dgm:pt modelId="{98AA6C9B-7FC1-4644-ABA8-F6AF7C440FB3}" type="pres">
      <dgm:prSet presAssocID="{71961C81-0A36-4B4F-8F86-11ADB6000773}" presName="Accent" presStyleLbl="node1" presStyleIdx="1" presStyleCnt="4"/>
      <dgm:spPr/>
      <dgm:t>
        <a:bodyPr/>
        <a:lstStyle/>
        <a:p>
          <a:endParaRPr lang="ru-RU"/>
        </a:p>
      </dgm:t>
    </dgm:pt>
    <dgm:pt modelId="{A37F0258-07F1-4417-80CA-D1421DB44FD5}" type="pres">
      <dgm:prSet presAssocID="{71961C81-0A36-4B4F-8F86-11ADB6000773}" presName="ParentBackground3" presStyleCnt="0"/>
      <dgm:spPr/>
      <dgm:t>
        <a:bodyPr/>
        <a:lstStyle/>
        <a:p>
          <a:endParaRPr lang="ru-RU"/>
        </a:p>
      </dgm:t>
    </dgm:pt>
    <dgm:pt modelId="{08FFC7DA-C36A-49CB-8AC5-C109F8CE09D5}" type="pres">
      <dgm:prSet presAssocID="{71961C81-0A36-4B4F-8F86-11ADB6000773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310BB7FA-DA82-4D7F-8C16-330B521E77C8}" type="pres">
      <dgm:prSet presAssocID="{71961C81-0A36-4B4F-8F86-11ADB600077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9B2FDA-BCAD-422A-BB27-E078CB3858AE}" type="presOf" srcId="{CEB0212B-4083-4B6C-95A0-A4CC44763923}" destId="{A74DF05E-B96F-4237-A221-3530040395DC}" srcOrd="1" destOrd="0" presId="urn:microsoft.com/office/officeart/2011/layout/CircleProcess"/>
    <dgm:cxn modelId="{D7A8EBE9-6879-4A86-A1DC-F3308D60CA6D}" type="presOf" srcId="{1B88A957-EDAD-4A42-8528-05E11D7BA9B9}" destId="{D47BAFCB-D564-4A72-8E6E-7EFCEFE78D3F}" srcOrd="1" destOrd="0" presId="urn:microsoft.com/office/officeart/2011/layout/CircleProcess"/>
    <dgm:cxn modelId="{B5F13C33-F336-4449-A00B-716B1CB9719C}" type="presOf" srcId="{1B88A957-EDAD-4A42-8528-05E11D7BA9B9}" destId="{FF3D7C2E-3D0F-4E0E-A02D-034296354279}" srcOrd="0" destOrd="0" presId="urn:microsoft.com/office/officeart/2011/layout/CircleProcess"/>
    <dgm:cxn modelId="{3B684D2F-E2B3-4131-A9F8-CDFB97091DDB}" type="presOf" srcId="{71961C81-0A36-4B4F-8F86-11ADB6000773}" destId="{310BB7FA-DA82-4D7F-8C16-330B521E77C8}" srcOrd="1" destOrd="0" presId="urn:microsoft.com/office/officeart/2011/layout/CircleProcess"/>
    <dgm:cxn modelId="{5A5AE05C-36D1-468B-AF4F-00A17E27074E}" type="presOf" srcId="{2D8E70D5-281D-45F3-91FB-307B0402DD60}" destId="{257A9C03-85B3-4694-8019-EB22344725C0}" srcOrd="1" destOrd="0" presId="urn:microsoft.com/office/officeart/2011/layout/CircleProcess"/>
    <dgm:cxn modelId="{F70DE8FE-955A-4146-AFFE-08A6C982B832}" srcId="{2E523814-BBE4-4BA0-9AF8-36FAB5F7A71B}" destId="{71961C81-0A36-4B4F-8F86-11ADB6000773}" srcOrd="2" destOrd="0" parTransId="{586C1216-A573-404F-9C22-A1C0D8D2F34C}" sibTransId="{BABAFDF1-2077-4321-B90A-80BB99EB0018}"/>
    <dgm:cxn modelId="{C03F6786-2E8E-4800-B8D8-B6FB667F335B}" type="presOf" srcId="{71961C81-0A36-4B4F-8F86-11ADB6000773}" destId="{08FFC7DA-C36A-49CB-8AC5-C109F8CE09D5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EE654374-698A-4D6C-A999-42684F980E1E}" type="presOf" srcId="{2D8E70D5-281D-45F3-91FB-307B0402DD60}" destId="{142EEA4A-9568-47A7-A37D-E340547AC659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719B14BE-6B7F-470A-9016-DD0D943830DC}" type="presOf" srcId="{2E523814-BBE4-4BA0-9AF8-36FAB5F7A71B}" destId="{AB671BE8-DAAF-419F-897D-5805F6DCD821}" srcOrd="0" destOrd="0" presId="urn:microsoft.com/office/officeart/2011/layout/CircleProcess"/>
    <dgm:cxn modelId="{9BFEB2EA-2400-4393-A645-F8EFFC7CA058}" srcId="{2E523814-BBE4-4BA0-9AF8-36FAB5F7A71B}" destId="{1B88A957-EDAD-4A42-8528-05E11D7BA9B9}" srcOrd="3" destOrd="0" parTransId="{20E6F671-C8E8-4AEF-A499-F82FC6CE3A77}" sibTransId="{B1683B5D-004F-4D87-85D9-9068F8774883}"/>
    <dgm:cxn modelId="{B24386AF-B60F-4BE9-89BE-5AC9458694AF}" type="presOf" srcId="{CEB0212B-4083-4B6C-95A0-A4CC44763923}" destId="{34C35633-69FE-48C7-BECF-0CC719FBEBD8}" srcOrd="0" destOrd="0" presId="urn:microsoft.com/office/officeart/2011/layout/CircleProcess"/>
    <dgm:cxn modelId="{DB2B637F-957D-4038-9147-A45054748047}" type="presParOf" srcId="{AB671BE8-DAAF-419F-897D-5805F6DCD821}" destId="{E09A4D85-CB46-41E4-AC45-A1C5FEEEB290}" srcOrd="0" destOrd="0" presId="urn:microsoft.com/office/officeart/2011/layout/CircleProcess"/>
    <dgm:cxn modelId="{D1241D87-E2B2-4830-954E-CEC0531F65C8}" type="presParOf" srcId="{E09A4D85-CB46-41E4-AC45-A1C5FEEEB290}" destId="{E676CFBA-1596-47CB-A3DE-5AC3DD619E32}" srcOrd="0" destOrd="0" presId="urn:microsoft.com/office/officeart/2011/layout/CircleProcess"/>
    <dgm:cxn modelId="{A365FB6F-66AB-4CCA-885D-B6D899253E9D}" type="presParOf" srcId="{AB671BE8-DAAF-419F-897D-5805F6DCD821}" destId="{6BAB1987-094F-402B-AD1F-9C509B856F04}" srcOrd="1" destOrd="0" presId="urn:microsoft.com/office/officeart/2011/layout/CircleProcess"/>
    <dgm:cxn modelId="{D7404A9A-6669-42EB-9A80-E1CADD72331B}" type="presParOf" srcId="{6BAB1987-094F-402B-AD1F-9C509B856F04}" destId="{FF3D7C2E-3D0F-4E0E-A02D-034296354279}" srcOrd="0" destOrd="0" presId="urn:microsoft.com/office/officeart/2011/layout/CircleProcess"/>
    <dgm:cxn modelId="{3E3873D2-0D3B-412E-A4D9-888C44FDF91F}" type="presParOf" srcId="{AB671BE8-DAAF-419F-897D-5805F6DCD821}" destId="{D47BAFCB-D564-4A72-8E6E-7EFCEFE78D3F}" srcOrd="2" destOrd="0" presId="urn:microsoft.com/office/officeart/2011/layout/CircleProcess"/>
    <dgm:cxn modelId="{7D5A4A11-2497-41ED-8729-FA3381FB7877}" type="presParOf" srcId="{AB671BE8-DAAF-419F-897D-5805F6DCD821}" destId="{55399434-F464-4554-B4D5-93AF12E6E16E}" srcOrd="3" destOrd="0" presId="urn:microsoft.com/office/officeart/2011/layout/CircleProcess"/>
    <dgm:cxn modelId="{190413C9-BAD2-423B-A7C8-2E9C62C4CF54}" type="presParOf" srcId="{55399434-F464-4554-B4D5-93AF12E6E16E}" destId="{98AA6C9B-7FC1-4644-ABA8-F6AF7C440FB3}" srcOrd="0" destOrd="0" presId="urn:microsoft.com/office/officeart/2011/layout/CircleProcess"/>
    <dgm:cxn modelId="{A38C3A94-6733-484A-B588-C7702E9A0161}" type="presParOf" srcId="{AB671BE8-DAAF-419F-897D-5805F6DCD821}" destId="{A37F0258-07F1-4417-80CA-D1421DB44FD5}" srcOrd="4" destOrd="0" presId="urn:microsoft.com/office/officeart/2011/layout/CircleProcess"/>
    <dgm:cxn modelId="{B4AB31B7-72E4-4839-A6E4-B51D0DD1CA20}" type="presParOf" srcId="{A37F0258-07F1-4417-80CA-D1421DB44FD5}" destId="{08FFC7DA-C36A-49CB-8AC5-C109F8CE09D5}" srcOrd="0" destOrd="0" presId="urn:microsoft.com/office/officeart/2011/layout/CircleProcess"/>
    <dgm:cxn modelId="{F6866E9E-C56A-4B17-B246-E9F315395536}" type="presParOf" srcId="{AB671BE8-DAAF-419F-897D-5805F6DCD821}" destId="{310BB7FA-DA82-4D7F-8C16-330B521E77C8}" srcOrd="5" destOrd="0" presId="urn:microsoft.com/office/officeart/2011/layout/CircleProcess"/>
    <dgm:cxn modelId="{D8F40803-39F8-4C31-BBBF-ED1540A2E3EE}" type="presParOf" srcId="{AB671BE8-DAAF-419F-897D-5805F6DCD821}" destId="{F4C1FD00-78FC-4639-8571-16856622A4F0}" srcOrd="6" destOrd="0" presId="urn:microsoft.com/office/officeart/2011/layout/CircleProcess"/>
    <dgm:cxn modelId="{13012D95-77AD-4379-BD54-273EE67B8B4A}" type="presParOf" srcId="{F4C1FD00-78FC-4639-8571-16856622A4F0}" destId="{55B2776F-83C2-4CF5-8FCC-4FB6ED279CB8}" srcOrd="0" destOrd="0" presId="urn:microsoft.com/office/officeart/2011/layout/CircleProcess"/>
    <dgm:cxn modelId="{46DF80BD-B64C-4B5F-B7AB-DCC6A0DCBB42}" type="presParOf" srcId="{AB671BE8-DAAF-419F-897D-5805F6DCD821}" destId="{EF1C5EA9-8637-4F84-977A-3B1DE25472FA}" srcOrd="7" destOrd="0" presId="urn:microsoft.com/office/officeart/2011/layout/CircleProcess"/>
    <dgm:cxn modelId="{4A401B70-991E-4DC6-86B3-82A582F9ACDD}" type="presParOf" srcId="{EF1C5EA9-8637-4F84-977A-3B1DE25472FA}" destId="{34C35633-69FE-48C7-BECF-0CC719FBEBD8}" srcOrd="0" destOrd="0" presId="urn:microsoft.com/office/officeart/2011/layout/CircleProcess"/>
    <dgm:cxn modelId="{DFA85875-E494-48FA-B91A-43E80122824B}" type="presParOf" srcId="{AB671BE8-DAAF-419F-897D-5805F6DCD821}" destId="{A74DF05E-B96F-4237-A221-3530040395DC}" srcOrd="8" destOrd="0" presId="urn:microsoft.com/office/officeart/2011/layout/CircleProcess"/>
    <dgm:cxn modelId="{AF95018B-E4AA-4E04-B2E8-1DE8D4407740}" type="presParOf" srcId="{AB671BE8-DAAF-419F-897D-5805F6DCD821}" destId="{0FAEA6B7-E82F-4036-A19C-A99DACE319CA}" srcOrd="9" destOrd="0" presId="urn:microsoft.com/office/officeart/2011/layout/CircleProcess"/>
    <dgm:cxn modelId="{EA3B826F-BB22-4FA7-9B75-68ED11A221A4}" type="presParOf" srcId="{0FAEA6B7-E82F-4036-A19C-A99DACE319CA}" destId="{8F0EAD2E-7BAA-484D-A3CE-181F26D9BFD7}" srcOrd="0" destOrd="0" presId="urn:microsoft.com/office/officeart/2011/layout/CircleProcess"/>
    <dgm:cxn modelId="{D3E9ED25-E6A8-4376-A712-2EE5B414F859}" type="presParOf" srcId="{AB671BE8-DAAF-419F-897D-5805F6DCD821}" destId="{E15D8400-3425-484C-A02A-DDCEAD6032AB}" srcOrd="10" destOrd="0" presId="urn:microsoft.com/office/officeart/2011/layout/CircleProcess"/>
    <dgm:cxn modelId="{1A59C601-EFC5-48AB-8490-AE534CE517A7}" type="presParOf" srcId="{E15D8400-3425-484C-A02A-DDCEAD6032AB}" destId="{142EEA4A-9568-47A7-A37D-E340547AC659}" srcOrd="0" destOrd="0" presId="urn:microsoft.com/office/officeart/2011/layout/CircleProcess"/>
    <dgm:cxn modelId="{DA4E4CF8-EE5A-420A-B669-7B7EBEFADC19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4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Эффективное использование муниципального имущества Сладковского сельского поселения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8A957-EDAD-4A42-8528-05E11D7BA9B9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   325,9 тыс. руб. Исполнено 325,9 тыс. руб. (100%)</a:t>
          </a:r>
        </a:p>
        <a:p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6F671-C8E8-4AEF-A499-F82FC6CE3A77}" type="par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83B5D-004F-4D87-85D9-9068F8774883}" type="sib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61C81-0A36-4B4F-8F86-11ADB6000773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полномочий в области земельных отношений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C1216-A573-404F-9C22-A1C0D8D2F34C}" type="par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AFDF1-2077-4321-B90A-80BB99EB0018}" type="sib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09A4D85-CB46-41E4-AC45-A1C5FEEEB290}" type="pres">
      <dgm:prSet presAssocID="{1B88A957-EDAD-4A42-8528-05E11D7BA9B9}" presName="Accent4" presStyleCnt="0"/>
      <dgm:spPr/>
      <dgm:t>
        <a:bodyPr/>
        <a:lstStyle/>
        <a:p>
          <a:endParaRPr lang="ru-RU"/>
        </a:p>
      </dgm:t>
    </dgm:pt>
    <dgm:pt modelId="{E676CFBA-1596-47CB-A3DE-5AC3DD619E32}" type="pres">
      <dgm:prSet presAssocID="{1B88A957-EDAD-4A42-8528-05E11D7BA9B9}" presName="Accent" presStyleLbl="node1" presStyleIdx="0" presStyleCnt="4"/>
      <dgm:spPr/>
      <dgm:t>
        <a:bodyPr/>
        <a:lstStyle/>
        <a:p>
          <a:endParaRPr lang="ru-RU"/>
        </a:p>
      </dgm:t>
    </dgm:pt>
    <dgm:pt modelId="{6BAB1987-094F-402B-AD1F-9C509B856F04}" type="pres">
      <dgm:prSet presAssocID="{1B88A957-EDAD-4A42-8528-05E11D7BA9B9}" presName="ParentBackground4" presStyleCnt="0"/>
      <dgm:spPr/>
      <dgm:t>
        <a:bodyPr/>
        <a:lstStyle/>
        <a:p>
          <a:endParaRPr lang="ru-RU"/>
        </a:p>
      </dgm:t>
    </dgm:pt>
    <dgm:pt modelId="{FF3D7C2E-3D0F-4E0E-A02D-034296354279}" type="pres">
      <dgm:prSet presAssocID="{1B88A957-EDAD-4A42-8528-05E11D7BA9B9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47BAFCB-D564-4A72-8E6E-7EFCEFE78D3F}" type="pres">
      <dgm:prSet presAssocID="{1B88A957-EDAD-4A42-8528-05E11D7BA9B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99434-F464-4554-B4D5-93AF12E6E16E}" type="pres">
      <dgm:prSet presAssocID="{71961C81-0A36-4B4F-8F86-11ADB6000773}" presName="Accent3" presStyleCnt="0"/>
      <dgm:spPr/>
      <dgm:t>
        <a:bodyPr/>
        <a:lstStyle/>
        <a:p>
          <a:endParaRPr lang="ru-RU"/>
        </a:p>
      </dgm:t>
    </dgm:pt>
    <dgm:pt modelId="{98AA6C9B-7FC1-4644-ABA8-F6AF7C440FB3}" type="pres">
      <dgm:prSet presAssocID="{71961C81-0A36-4B4F-8F86-11ADB6000773}" presName="Accent" presStyleLbl="node1" presStyleIdx="1" presStyleCnt="4"/>
      <dgm:spPr/>
      <dgm:t>
        <a:bodyPr/>
        <a:lstStyle/>
        <a:p>
          <a:endParaRPr lang="ru-RU"/>
        </a:p>
      </dgm:t>
    </dgm:pt>
    <dgm:pt modelId="{A37F0258-07F1-4417-80CA-D1421DB44FD5}" type="pres">
      <dgm:prSet presAssocID="{71961C81-0A36-4B4F-8F86-11ADB6000773}" presName="ParentBackground3" presStyleCnt="0"/>
      <dgm:spPr/>
      <dgm:t>
        <a:bodyPr/>
        <a:lstStyle/>
        <a:p>
          <a:endParaRPr lang="ru-RU"/>
        </a:p>
      </dgm:t>
    </dgm:pt>
    <dgm:pt modelId="{08FFC7DA-C36A-49CB-8AC5-C109F8CE09D5}" type="pres">
      <dgm:prSet presAssocID="{71961C81-0A36-4B4F-8F86-11ADB6000773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310BB7FA-DA82-4D7F-8C16-330B521E77C8}" type="pres">
      <dgm:prSet presAssocID="{71961C81-0A36-4B4F-8F86-11ADB600077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53B328-92BA-47CB-B8A8-D0703836E1C2}" type="presOf" srcId="{CEB0212B-4083-4B6C-95A0-A4CC44763923}" destId="{34C35633-69FE-48C7-BECF-0CC719FBEBD8}" srcOrd="0" destOrd="0" presId="urn:microsoft.com/office/officeart/2011/layout/CircleProcess"/>
    <dgm:cxn modelId="{99768E30-4064-4633-B6A9-0018D3939CE6}" type="presOf" srcId="{1B88A957-EDAD-4A42-8528-05E11D7BA9B9}" destId="{D47BAFCB-D564-4A72-8E6E-7EFCEFE78D3F}" srcOrd="1" destOrd="0" presId="urn:microsoft.com/office/officeart/2011/layout/CircleProcess"/>
    <dgm:cxn modelId="{78069E60-6763-46D3-96DF-CBAAAC743DB2}" type="presOf" srcId="{71961C81-0A36-4B4F-8F86-11ADB6000773}" destId="{310BB7FA-DA82-4D7F-8C16-330B521E77C8}" srcOrd="1" destOrd="0" presId="urn:microsoft.com/office/officeart/2011/layout/CircleProcess"/>
    <dgm:cxn modelId="{706FB4AD-5109-4586-AF19-856E74CC6809}" type="presOf" srcId="{2D8E70D5-281D-45F3-91FB-307B0402DD60}" destId="{257A9C03-85B3-4694-8019-EB22344725C0}" srcOrd="1" destOrd="0" presId="urn:microsoft.com/office/officeart/2011/layout/CircleProcess"/>
    <dgm:cxn modelId="{247799D8-649D-42B4-9F2D-B797EA17A659}" type="presOf" srcId="{1B88A957-EDAD-4A42-8528-05E11D7BA9B9}" destId="{FF3D7C2E-3D0F-4E0E-A02D-034296354279}" srcOrd="0" destOrd="0" presId="urn:microsoft.com/office/officeart/2011/layout/CircleProcess"/>
    <dgm:cxn modelId="{27B0815D-A265-431C-8448-89329A09E3AA}" type="presOf" srcId="{2E523814-BBE4-4BA0-9AF8-36FAB5F7A71B}" destId="{AB671BE8-DAAF-419F-897D-5805F6DCD821}" srcOrd="0" destOrd="0" presId="urn:microsoft.com/office/officeart/2011/layout/CircleProcess"/>
    <dgm:cxn modelId="{F70DE8FE-955A-4146-AFFE-08A6C982B832}" srcId="{2E523814-BBE4-4BA0-9AF8-36FAB5F7A71B}" destId="{71961C81-0A36-4B4F-8F86-11ADB6000773}" srcOrd="2" destOrd="0" parTransId="{586C1216-A573-404F-9C22-A1C0D8D2F34C}" sibTransId="{BABAFDF1-2077-4321-B90A-80BB99EB0018}"/>
    <dgm:cxn modelId="{8D1B1634-A5F9-4F7B-8726-7EC8B4AAD64A}" type="presOf" srcId="{71961C81-0A36-4B4F-8F86-11ADB6000773}" destId="{08FFC7DA-C36A-49CB-8AC5-C109F8CE09D5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42373B3E-23E9-48FA-991D-2B77C1FF3623}" type="presOf" srcId="{2D8E70D5-281D-45F3-91FB-307B0402DD60}" destId="{142EEA4A-9568-47A7-A37D-E340547AC659}" srcOrd="0" destOrd="0" presId="urn:microsoft.com/office/officeart/2011/layout/CircleProcess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BCF419E5-C70E-4D02-ACDE-DBB041BEB41E}" type="presOf" srcId="{CEB0212B-4083-4B6C-95A0-A4CC44763923}" destId="{A74DF05E-B96F-4237-A221-3530040395DC}" srcOrd="1" destOrd="0" presId="urn:microsoft.com/office/officeart/2011/layout/CircleProcess"/>
    <dgm:cxn modelId="{9BFEB2EA-2400-4393-A645-F8EFFC7CA058}" srcId="{2E523814-BBE4-4BA0-9AF8-36FAB5F7A71B}" destId="{1B88A957-EDAD-4A42-8528-05E11D7BA9B9}" srcOrd="3" destOrd="0" parTransId="{20E6F671-C8E8-4AEF-A499-F82FC6CE3A77}" sibTransId="{B1683B5D-004F-4D87-85D9-9068F8774883}"/>
    <dgm:cxn modelId="{F8B02E5C-0EC7-4388-8773-0BD8DCE1EAB6}" type="presParOf" srcId="{AB671BE8-DAAF-419F-897D-5805F6DCD821}" destId="{E09A4D85-CB46-41E4-AC45-A1C5FEEEB290}" srcOrd="0" destOrd="0" presId="urn:microsoft.com/office/officeart/2011/layout/CircleProcess"/>
    <dgm:cxn modelId="{FA07A3AC-A401-43F8-B600-70D2CFF488AC}" type="presParOf" srcId="{E09A4D85-CB46-41E4-AC45-A1C5FEEEB290}" destId="{E676CFBA-1596-47CB-A3DE-5AC3DD619E32}" srcOrd="0" destOrd="0" presId="urn:microsoft.com/office/officeart/2011/layout/CircleProcess"/>
    <dgm:cxn modelId="{D0A7D21B-8694-4195-8795-D83434CA71DB}" type="presParOf" srcId="{AB671BE8-DAAF-419F-897D-5805F6DCD821}" destId="{6BAB1987-094F-402B-AD1F-9C509B856F04}" srcOrd="1" destOrd="0" presId="urn:microsoft.com/office/officeart/2011/layout/CircleProcess"/>
    <dgm:cxn modelId="{9E3132AA-09D3-4837-8F2A-5AB62F802151}" type="presParOf" srcId="{6BAB1987-094F-402B-AD1F-9C509B856F04}" destId="{FF3D7C2E-3D0F-4E0E-A02D-034296354279}" srcOrd="0" destOrd="0" presId="urn:microsoft.com/office/officeart/2011/layout/CircleProcess"/>
    <dgm:cxn modelId="{09CF6B0F-2798-494D-9AF1-B64706DA9E99}" type="presParOf" srcId="{AB671BE8-DAAF-419F-897D-5805F6DCD821}" destId="{D47BAFCB-D564-4A72-8E6E-7EFCEFE78D3F}" srcOrd="2" destOrd="0" presId="urn:microsoft.com/office/officeart/2011/layout/CircleProcess"/>
    <dgm:cxn modelId="{88F14D3B-3112-4871-8206-8F1C2CA23814}" type="presParOf" srcId="{AB671BE8-DAAF-419F-897D-5805F6DCD821}" destId="{55399434-F464-4554-B4D5-93AF12E6E16E}" srcOrd="3" destOrd="0" presId="urn:microsoft.com/office/officeart/2011/layout/CircleProcess"/>
    <dgm:cxn modelId="{A7C3CF17-28E8-4A5F-81ED-3849CE6ADF9C}" type="presParOf" srcId="{55399434-F464-4554-B4D5-93AF12E6E16E}" destId="{98AA6C9B-7FC1-4644-ABA8-F6AF7C440FB3}" srcOrd="0" destOrd="0" presId="urn:microsoft.com/office/officeart/2011/layout/CircleProcess"/>
    <dgm:cxn modelId="{D3443971-9CC0-41B8-9EBD-15620816FFAD}" type="presParOf" srcId="{AB671BE8-DAAF-419F-897D-5805F6DCD821}" destId="{A37F0258-07F1-4417-80CA-D1421DB44FD5}" srcOrd="4" destOrd="0" presId="urn:microsoft.com/office/officeart/2011/layout/CircleProcess"/>
    <dgm:cxn modelId="{C2E81358-2C3F-4DF0-A121-9FD42264D5CC}" type="presParOf" srcId="{A37F0258-07F1-4417-80CA-D1421DB44FD5}" destId="{08FFC7DA-C36A-49CB-8AC5-C109F8CE09D5}" srcOrd="0" destOrd="0" presId="urn:microsoft.com/office/officeart/2011/layout/CircleProcess"/>
    <dgm:cxn modelId="{EA6AE360-36EB-48B9-BCD8-A42FE76119FF}" type="presParOf" srcId="{AB671BE8-DAAF-419F-897D-5805F6DCD821}" destId="{310BB7FA-DA82-4D7F-8C16-330B521E77C8}" srcOrd="5" destOrd="0" presId="urn:microsoft.com/office/officeart/2011/layout/CircleProcess"/>
    <dgm:cxn modelId="{20DC22A0-F704-4193-AFB9-C975DF62FCA9}" type="presParOf" srcId="{AB671BE8-DAAF-419F-897D-5805F6DCD821}" destId="{F4C1FD00-78FC-4639-8571-16856622A4F0}" srcOrd="6" destOrd="0" presId="urn:microsoft.com/office/officeart/2011/layout/CircleProcess"/>
    <dgm:cxn modelId="{55DEFAEA-F4B3-4EA6-942A-B4AFA82238C4}" type="presParOf" srcId="{F4C1FD00-78FC-4639-8571-16856622A4F0}" destId="{55B2776F-83C2-4CF5-8FCC-4FB6ED279CB8}" srcOrd="0" destOrd="0" presId="urn:microsoft.com/office/officeart/2011/layout/CircleProcess"/>
    <dgm:cxn modelId="{58E40893-6E55-4A4C-8870-23618A37DDFB}" type="presParOf" srcId="{AB671BE8-DAAF-419F-897D-5805F6DCD821}" destId="{EF1C5EA9-8637-4F84-977A-3B1DE25472FA}" srcOrd="7" destOrd="0" presId="urn:microsoft.com/office/officeart/2011/layout/CircleProcess"/>
    <dgm:cxn modelId="{CA05916D-9BE3-4028-99F8-629F4EEEA2FF}" type="presParOf" srcId="{EF1C5EA9-8637-4F84-977A-3B1DE25472FA}" destId="{34C35633-69FE-48C7-BECF-0CC719FBEBD8}" srcOrd="0" destOrd="0" presId="urn:microsoft.com/office/officeart/2011/layout/CircleProcess"/>
    <dgm:cxn modelId="{5FA2C859-336A-4B0F-91A4-9012C82176A8}" type="presParOf" srcId="{AB671BE8-DAAF-419F-897D-5805F6DCD821}" destId="{A74DF05E-B96F-4237-A221-3530040395DC}" srcOrd="8" destOrd="0" presId="urn:microsoft.com/office/officeart/2011/layout/CircleProcess"/>
    <dgm:cxn modelId="{C05155B7-E560-441B-9DC6-B72E90354DE3}" type="presParOf" srcId="{AB671BE8-DAAF-419F-897D-5805F6DCD821}" destId="{0FAEA6B7-E82F-4036-A19C-A99DACE319CA}" srcOrd="9" destOrd="0" presId="urn:microsoft.com/office/officeart/2011/layout/CircleProcess"/>
    <dgm:cxn modelId="{A1160963-B7CA-4D73-9D64-F196588AFD65}" type="presParOf" srcId="{0FAEA6B7-E82F-4036-A19C-A99DACE319CA}" destId="{8F0EAD2E-7BAA-484D-A3CE-181F26D9BFD7}" srcOrd="0" destOrd="0" presId="urn:microsoft.com/office/officeart/2011/layout/CircleProcess"/>
    <dgm:cxn modelId="{84E8EFA5-336E-4D27-8117-9E06E889C086}" type="presParOf" srcId="{AB671BE8-DAAF-419F-897D-5805F6DCD821}" destId="{E15D8400-3425-484C-A02A-DDCEAD6032AB}" srcOrd="10" destOrd="0" presId="urn:microsoft.com/office/officeart/2011/layout/CircleProcess"/>
    <dgm:cxn modelId="{D81D3DB2-2E68-4D47-8813-012B77A67F9C}" type="presParOf" srcId="{E15D8400-3425-484C-A02A-DDCEAD6032AB}" destId="{142EEA4A-9568-47A7-A37D-E340547AC659}" srcOrd="0" destOrd="0" presId="urn:microsoft.com/office/officeart/2011/layout/CircleProcess"/>
    <dgm:cxn modelId="{5E74A915-71A9-4CFD-9323-C4D7032A3936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523814-BBE4-4BA0-9AF8-36FAB5F7A71B}" type="doc">
      <dgm:prSet loTypeId="urn:microsoft.com/office/officeart/2011/layout/CircleProcess" loCatId="officeonlin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E70D5-281D-45F3-91FB-307B0402DD6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3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1F12D-B183-4D73-96F5-BC907461C092}" type="par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37912-411E-49CA-8A8B-2D8E8D86C0B9}" type="sibTrans" cxnId="{67E552EB-BD1F-49EC-A54A-409D8D3AF3EC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0212B-4083-4B6C-95A0-A4CC4476392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дорожного хозяйства на территории Сладковского сельского поселения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BDB448-0864-47B0-8B59-C81A20323438}" type="par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8769B-1E87-471E-A181-B840BC7632DE}" type="sibTrans" cxnId="{431234A0-A161-45E5-A0C4-6EB74348F10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8A957-EDAD-4A42-8528-05E11D7BA9B9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       1 045,9 тыс. руб. Исполнено        1 045,9 тыс. руб. (100%)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6F671-C8E8-4AEF-A499-F82FC6CE3A77}" type="par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83B5D-004F-4D87-85D9-9068F8774883}" type="sibTrans" cxnId="{9BFEB2EA-2400-4393-A645-F8EFFC7CA058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61C81-0A36-4B4F-8F86-11ADB6000773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транспортного обслуживания населения р. Тура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C1216-A573-404F-9C22-A1C0D8D2F34C}" type="par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AFDF1-2077-4321-B90A-80BB99EB0018}" type="sibTrans" cxnId="{F70DE8FE-955A-4146-AFFE-08A6C982B83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71BE8-DAAF-419F-897D-5805F6DCD821}" type="pres">
      <dgm:prSet presAssocID="{2E523814-BBE4-4BA0-9AF8-36FAB5F7A71B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09A4D85-CB46-41E4-AC45-A1C5FEEEB290}" type="pres">
      <dgm:prSet presAssocID="{1B88A957-EDAD-4A42-8528-05E11D7BA9B9}" presName="Accent4" presStyleCnt="0"/>
      <dgm:spPr/>
      <dgm:t>
        <a:bodyPr/>
        <a:lstStyle/>
        <a:p>
          <a:endParaRPr lang="ru-RU"/>
        </a:p>
      </dgm:t>
    </dgm:pt>
    <dgm:pt modelId="{E676CFBA-1596-47CB-A3DE-5AC3DD619E32}" type="pres">
      <dgm:prSet presAssocID="{1B88A957-EDAD-4A42-8528-05E11D7BA9B9}" presName="Accent" presStyleLbl="node1" presStyleIdx="0" presStyleCnt="4"/>
      <dgm:spPr/>
      <dgm:t>
        <a:bodyPr/>
        <a:lstStyle/>
        <a:p>
          <a:endParaRPr lang="ru-RU"/>
        </a:p>
      </dgm:t>
    </dgm:pt>
    <dgm:pt modelId="{6BAB1987-094F-402B-AD1F-9C509B856F04}" type="pres">
      <dgm:prSet presAssocID="{1B88A957-EDAD-4A42-8528-05E11D7BA9B9}" presName="ParentBackground4" presStyleCnt="0"/>
      <dgm:spPr/>
      <dgm:t>
        <a:bodyPr/>
        <a:lstStyle/>
        <a:p>
          <a:endParaRPr lang="ru-RU"/>
        </a:p>
      </dgm:t>
    </dgm:pt>
    <dgm:pt modelId="{FF3D7C2E-3D0F-4E0E-A02D-034296354279}" type="pres">
      <dgm:prSet presAssocID="{1B88A957-EDAD-4A42-8528-05E11D7BA9B9}" presName="ParentBackground" presStyleLbl="fgAcc1" presStyleIdx="0" presStyleCnt="4"/>
      <dgm:spPr/>
      <dgm:t>
        <a:bodyPr/>
        <a:lstStyle/>
        <a:p>
          <a:endParaRPr lang="ru-RU"/>
        </a:p>
      </dgm:t>
    </dgm:pt>
    <dgm:pt modelId="{D47BAFCB-D564-4A72-8E6E-7EFCEFE78D3F}" type="pres">
      <dgm:prSet presAssocID="{1B88A957-EDAD-4A42-8528-05E11D7BA9B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99434-F464-4554-B4D5-93AF12E6E16E}" type="pres">
      <dgm:prSet presAssocID="{71961C81-0A36-4B4F-8F86-11ADB6000773}" presName="Accent3" presStyleCnt="0"/>
      <dgm:spPr/>
      <dgm:t>
        <a:bodyPr/>
        <a:lstStyle/>
        <a:p>
          <a:endParaRPr lang="ru-RU"/>
        </a:p>
      </dgm:t>
    </dgm:pt>
    <dgm:pt modelId="{98AA6C9B-7FC1-4644-ABA8-F6AF7C440FB3}" type="pres">
      <dgm:prSet presAssocID="{71961C81-0A36-4B4F-8F86-11ADB6000773}" presName="Accent" presStyleLbl="node1" presStyleIdx="1" presStyleCnt="4"/>
      <dgm:spPr/>
      <dgm:t>
        <a:bodyPr/>
        <a:lstStyle/>
        <a:p>
          <a:endParaRPr lang="ru-RU"/>
        </a:p>
      </dgm:t>
    </dgm:pt>
    <dgm:pt modelId="{A37F0258-07F1-4417-80CA-D1421DB44FD5}" type="pres">
      <dgm:prSet presAssocID="{71961C81-0A36-4B4F-8F86-11ADB6000773}" presName="ParentBackground3" presStyleCnt="0"/>
      <dgm:spPr/>
      <dgm:t>
        <a:bodyPr/>
        <a:lstStyle/>
        <a:p>
          <a:endParaRPr lang="ru-RU"/>
        </a:p>
      </dgm:t>
    </dgm:pt>
    <dgm:pt modelId="{08FFC7DA-C36A-49CB-8AC5-C109F8CE09D5}" type="pres">
      <dgm:prSet presAssocID="{71961C81-0A36-4B4F-8F86-11ADB6000773}" presName="ParentBackground" presStyleLbl="fgAcc1" presStyleIdx="1" presStyleCnt="4"/>
      <dgm:spPr/>
      <dgm:t>
        <a:bodyPr/>
        <a:lstStyle/>
        <a:p>
          <a:endParaRPr lang="ru-RU"/>
        </a:p>
      </dgm:t>
    </dgm:pt>
    <dgm:pt modelId="{310BB7FA-DA82-4D7F-8C16-330B521E77C8}" type="pres">
      <dgm:prSet presAssocID="{71961C81-0A36-4B4F-8F86-11ADB600077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1FD00-78FC-4639-8571-16856622A4F0}" type="pres">
      <dgm:prSet presAssocID="{CEB0212B-4083-4B6C-95A0-A4CC44763923}" presName="Accent2" presStyleCnt="0"/>
      <dgm:spPr/>
      <dgm:t>
        <a:bodyPr/>
        <a:lstStyle/>
        <a:p>
          <a:endParaRPr lang="ru-RU"/>
        </a:p>
      </dgm:t>
    </dgm:pt>
    <dgm:pt modelId="{55B2776F-83C2-4CF5-8FCC-4FB6ED279CB8}" type="pres">
      <dgm:prSet presAssocID="{CEB0212B-4083-4B6C-95A0-A4CC44763923}" presName="Accent" presStyleLbl="node1" presStyleIdx="2" presStyleCnt="4"/>
      <dgm:spPr/>
      <dgm:t>
        <a:bodyPr/>
        <a:lstStyle/>
        <a:p>
          <a:endParaRPr lang="ru-RU"/>
        </a:p>
      </dgm:t>
    </dgm:pt>
    <dgm:pt modelId="{EF1C5EA9-8637-4F84-977A-3B1DE25472FA}" type="pres">
      <dgm:prSet presAssocID="{CEB0212B-4083-4B6C-95A0-A4CC44763923}" presName="ParentBackground2" presStyleCnt="0"/>
      <dgm:spPr/>
      <dgm:t>
        <a:bodyPr/>
        <a:lstStyle/>
        <a:p>
          <a:endParaRPr lang="ru-RU"/>
        </a:p>
      </dgm:t>
    </dgm:pt>
    <dgm:pt modelId="{34C35633-69FE-48C7-BECF-0CC719FBEBD8}" type="pres">
      <dgm:prSet presAssocID="{CEB0212B-4083-4B6C-95A0-A4CC44763923}" presName="ParentBackground" presStyleLbl="fgAcc1" presStyleIdx="2" presStyleCnt="4" custLinFactNeighborX="-174" custLinFactNeighborY="-854"/>
      <dgm:spPr/>
      <dgm:t>
        <a:bodyPr/>
        <a:lstStyle/>
        <a:p>
          <a:endParaRPr lang="ru-RU"/>
        </a:p>
      </dgm:t>
    </dgm:pt>
    <dgm:pt modelId="{A74DF05E-B96F-4237-A221-3530040395DC}" type="pres">
      <dgm:prSet presAssocID="{CEB0212B-4083-4B6C-95A0-A4CC4476392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EA6B7-E82F-4036-A19C-A99DACE319CA}" type="pres">
      <dgm:prSet presAssocID="{2D8E70D5-281D-45F3-91FB-307B0402DD60}" presName="Accent1" presStyleCnt="0"/>
      <dgm:spPr/>
      <dgm:t>
        <a:bodyPr/>
        <a:lstStyle/>
        <a:p>
          <a:endParaRPr lang="ru-RU"/>
        </a:p>
      </dgm:t>
    </dgm:pt>
    <dgm:pt modelId="{8F0EAD2E-7BAA-484D-A3CE-181F26D9BFD7}" type="pres">
      <dgm:prSet presAssocID="{2D8E70D5-281D-45F3-91FB-307B0402DD60}" presName="Accent" presStyleLbl="node1" presStyleIdx="3" presStyleCnt="4"/>
      <dgm:spPr/>
      <dgm:t>
        <a:bodyPr/>
        <a:lstStyle/>
        <a:p>
          <a:endParaRPr lang="ru-RU"/>
        </a:p>
      </dgm:t>
    </dgm:pt>
    <dgm:pt modelId="{E15D8400-3425-484C-A02A-DDCEAD6032AB}" type="pres">
      <dgm:prSet presAssocID="{2D8E70D5-281D-45F3-91FB-307B0402DD60}" presName="ParentBackground1" presStyleCnt="0"/>
      <dgm:spPr/>
      <dgm:t>
        <a:bodyPr/>
        <a:lstStyle/>
        <a:p>
          <a:endParaRPr lang="ru-RU"/>
        </a:p>
      </dgm:t>
    </dgm:pt>
    <dgm:pt modelId="{142EEA4A-9568-47A7-A37D-E340547AC659}" type="pres">
      <dgm:prSet presAssocID="{2D8E70D5-281D-45F3-91FB-307B0402DD60}" presName="ParentBackground" presStyleLbl="fgAcc1" presStyleIdx="3" presStyleCnt="4"/>
      <dgm:spPr/>
      <dgm:t>
        <a:bodyPr/>
        <a:lstStyle/>
        <a:p>
          <a:endParaRPr lang="ru-RU"/>
        </a:p>
      </dgm:t>
    </dgm:pt>
    <dgm:pt modelId="{257A9C03-85B3-4694-8019-EB22344725C0}" type="pres">
      <dgm:prSet presAssocID="{2D8E70D5-281D-45F3-91FB-307B0402DD6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624079-9F94-433E-A33A-BEE3DBF72B9F}" type="presOf" srcId="{CEB0212B-4083-4B6C-95A0-A4CC44763923}" destId="{A74DF05E-B96F-4237-A221-3530040395DC}" srcOrd="1" destOrd="0" presId="urn:microsoft.com/office/officeart/2011/layout/CircleProcess"/>
    <dgm:cxn modelId="{5EC69609-409B-4DFF-BD53-41EED064B63C}" type="presOf" srcId="{71961C81-0A36-4B4F-8F86-11ADB6000773}" destId="{08FFC7DA-C36A-49CB-8AC5-C109F8CE09D5}" srcOrd="0" destOrd="0" presId="urn:microsoft.com/office/officeart/2011/layout/CircleProcess"/>
    <dgm:cxn modelId="{2FE5790F-3754-4A2E-B294-045C5F3D0DC9}" type="presOf" srcId="{CEB0212B-4083-4B6C-95A0-A4CC44763923}" destId="{34C35633-69FE-48C7-BECF-0CC719FBEBD8}" srcOrd="0" destOrd="0" presId="urn:microsoft.com/office/officeart/2011/layout/CircleProcess"/>
    <dgm:cxn modelId="{F70DE8FE-955A-4146-AFFE-08A6C982B832}" srcId="{2E523814-BBE4-4BA0-9AF8-36FAB5F7A71B}" destId="{71961C81-0A36-4B4F-8F86-11ADB6000773}" srcOrd="2" destOrd="0" parTransId="{586C1216-A573-404F-9C22-A1C0D8D2F34C}" sibTransId="{BABAFDF1-2077-4321-B90A-80BB99EB0018}"/>
    <dgm:cxn modelId="{A9784F3D-90C0-493F-A3A6-07ED7A5B546F}" type="presOf" srcId="{1B88A957-EDAD-4A42-8528-05E11D7BA9B9}" destId="{D47BAFCB-D564-4A72-8E6E-7EFCEFE78D3F}" srcOrd="1" destOrd="0" presId="urn:microsoft.com/office/officeart/2011/layout/CircleProcess"/>
    <dgm:cxn modelId="{227F9756-52B3-4C77-82E1-2357F5CD58F3}" type="presOf" srcId="{2E523814-BBE4-4BA0-9AF8-36FAB5F7A71B}" destId="{AB671BE8-DAAF-419F-897D-5805F6DCD821}" srcOrd="0" destOrd="0" presId="urn:microsoft.com/office/officeart/2011/layout/CircleProcess"/>
    <dgm:cxn modelId="{431234A0-A161-45E5-A0C4-6EB74348F105}" srcId="{2E523814-BBE4-4BA0-9AF8-36FAB5F7A71B}" destId="{CEB0212B-4083-4B6C-95A0-A4CC44763923}" srcOrd="1" destOrd="0" parTransId="{81BDB448-0864-47B0-8B59-C81A20323438}" sibTransId="{1A98769B-1E87-471E-A181-B840BC7632DE}"/>
    <dgm:cxn modelId="{67E552EB-BD1F-49EC-A54A-409D8D3AF3EC}" srcId="{2E523814-BBE4-4BA0-9AF8-36FAB5F7A71B}" destId="{2D8E70D5-281D-45F3-91FB-307B0402DD60}" srcOrd="0" destOrd="0" parTransId="{5401F12D-B183-4D73-96F5-BC907461C092}" sibTransId="{72637912-411E-49CA-8A8B-2D8E8D86C0B9}"/>
    <dgm:cxn modelId="{0EAB6F49-26CA-4322-A5CC-12147F3C5576}" type="presOf" srcId="{2D8E70D5-281D-45F3-91FB-307B0402DD60}" destId="{142EEA4A-9568-47A7-A37D-E340547AC659}" srcOrd="0" destOrd="0" presId="urn:microsoft.com/office/officeart/2011/layout/CircleProcess"/>
    <dgm:cxn modelId="{A236D5D2-E7A1-4600-AE36-0C8B879DA1C5}" type="presOf" srcId="{1B88A957-EDAD-4A42-8528-05E11D7BA9B9}" destId="{FF3D7C2E-3D0F-4E0E-A02D-034296354279}" srcOrd="0" destOrd="0" presId="urn:microsoft.com/office/officeart/2011/layout/CircleProcess"/>
    <dgm:cxn modelId="{14CFCA4E-478A-44C6-A642-37C76CB24154}" type="presOf" srcId="{2D8E70D5-281D-45F3-91FB-307B0402DD60}" destId="{257A9C03-85B3-4694-8019-EB22344725C0}" srcOrd="1" destOrd="0" presId="urn:microsoft.com/office/officeart/2011/layout/CircleProcess"/>
    <dgm:cxn modelId="{398A541B-3DA6-45F0-A974-36D8E8DF849C}" type="presOf" srcId="{71961C81-0A36-4B4F-8F86-11ADB6000773}" destId="{310BB7FA-DA82-4D7F-8C16-330B521E77C8}" srcOrd="1" destOrd="0" presId="urn:microsoft.com/office/officeart/2011/layout/CircleProcess"/>
    <dgm:cxn modelId="{9BFEB2EA-2400-4393-A645-F8EFFC7CA058}" srcId="{2E523814-BBE4-4BA0-9AF8-36FAB5F7A71B}" destId="{1B88A957-EDAD-4A42-8528-05E11D7BA9B9}" srcOrd="3" destOrd="0" parTransId="{20E6F671-C8E8-4AEF-A499-F82FC6CE3A77}" sibTransId="{B1683B5D-004F-4D87-85D9-9068F8774883}"/>
    <dgm:cxn modelId="{979CE6C7-4D84-442C-8D09-4C6276711B7C}" type="presParOf" srcId="{AB671BE8-DAAF-419F-897D-5805F6DCD821}" destId="{E09A4D85-CB46-41E4-AC45-A1C5FEEEB290}" srcOrd="0" destOrd="0" presId="urn:microsoft.com/office/officeart/2011/layout/CircleProcess"/>
    <dgm:cxn modelId="{30433EBE-CF51-4021-ACDB-741C189340FB}" type="presParOf" srcId="{E09A4D85-CB46-41E4-AC45-A1C5FEEEB290}" destId="{E676CFBA-1596-47CB-A3DE-5AC3DD619E32}" srcOrd="0" destOrd="0" presId="urn:microsoft.com/office/officeart/2011/layout/CircleProcess"/>
    <dgm:cxn modelId="{832E5DFC-7962-4514-9D8E-4284CE49AAA5}" type="presParOf" srcId="{AB671BE8-DAAF-419F-897D-5805F6DCD821}" destId="{6BAB1987-094F-402B-AD1F-9C509B856F04}" srcOrd="1" destOrd="0" presId="urn:microsoft.com/office/officeart/2011/layout/CircleProcess"/>
    <dgm:cxn modelId="{4E24BA8E-6B4E-42CB-BBC5-69904E435E08}" type="presParOf" srcId="{6BAB1987-094F-402B-AD1F-9C509B856F04}" destId="{FF3D7C2E-3D0F-4E0E-A02D-034296354279}" srcOrd="0" destOrd="0" presId="urn:microsoft.com/office/officeart/2011/layout/CircleProcess"/>
    <dgm:cxn modelId="{A247CD9A-275C-4407-B147-A01670251059}" type="presParOf" srcId="{AB671BE8-DAAF-419F-897D-5805F6DCD821}" destId="{D47BAFCB-D564-4A72-8E6E-7EFCEFE78D3F}" srcOrd="2" destOrd="0" presId="urn:microsoft.com/office/officeart/2011/layout/CircleProcess"/>
    <dgm:cxn modelId="{334924AE-6D7F-441C-B57F-AFD27456FFB0}" type="presParOf" srcId="{AB671BE8-DAAF-419F-897D-5805F6DCD821}" destId="{55399434-F464-4554-B4D5-93AF12E6E16E}" srcOrd="3" destOrd="0" presId="urn:microsoft.com/office/officeart/2011/layout/CircleProcess"/>
    <dgm:cxn modelId="{D0533384-F873-40C3-A317-839524B910AB}" type="presParOf" srcId="{55399434-F464-4554-B4D5-93AF12E6E16E}" destId="{98AA6C9B-7FC1-4644-ABA8-F6AF7C440FB3}" srcOrd="0" destOrd="0" presId="urn:microsoft.com/office/officeart/2011/layout/CircleProcess"/>
    <dgm:cxn modelId="{8E7D8468-81B9-4319-93D8-09CAE141C35F}" type="presParOf" srcId="{AB671BE8-DAAF-419F-897D-5805F6DCD821}" destId="{A37F0258-07F1-4417-80CA-D1421DB44FD5}" srcOrd="4" destOrd="0" presId="urn:microsoft.com/office/officeart/2011/layout/CircleProcess"/>
    <dgm:cxn modelId="{5B9BDF47-3C6A-416E-B134-C823CEB8EB90}" type="presParOf" srcId="{A37F0258-07F1-4417-80CA-D1421DB44FD5}" destId="{08FFC7DA-C36A-49CB-8AC5-C109F8CE09D5}" srcOrd="0" destOrd="0" presId="urn:microsoft.com/office/officeart/2011/layout/CircleProcess"/>
    <dgm:cxn modelId="{265DA45A-995C-46AF-82DE-435A0C4C146E}" type="presParOf" srcId="{AB671BE8-DAAF-419F-897D-5805F6DCD821}" destId="{310BB7FA-DA82-4D7F-8C16-330B521E77C8}" srcOrd="5" destOrd="0" presId="urn:microsoft.com/office/officeart/2011/layout/CircleProcess"/>
    <dgm:cxn modelId="{17F60A19-0839-4847-88C5-117C008C1ABE}" type="presParOf" srcId="{AB671BE8-DAAF-419F-897D-5805F6DCD821}" destId="{F4C1FD00-78FC-4639-8571-16856622A4F0}" srcOrd="6" destOrd="0" presId="urn:microsoft.com/office/officeart/2011/layout/CircleProcess"/>
    <dgm:cxn modelId="{562905B1-06F1-441D-AC6E-8D8070D94D3E}" type="presParOf" srcId="{F4C1FD00-78FC-4639-8571-16856622A4F0}" destId="{55B2776F-83C2-4CF5-8FCC-4FB6ED279CB8}" srcOrd="0" destOrd="0" presId="urn:microsoft.com/office/officeart/2011/layout/CircleProcess"/>
    <dgm:cxn modelId="{B016E43D-8AB4-458E-AC1F-AE5FB5BCB226}" type="presParOf" srcId="{AB671BE8-DAAF-419F-897D-5805F6DCD821}" destId="{EF1C5EA9-8637-4F84-977A-3B1DE25472FA}" srcOrd="7" destOrd="0" presId="urn:microsoft.com/office/officeart/2011/layout/CircleProcess"/>
    <dgm:cxn modelId="{343315F4-FFED-4766-8223-874689CE8884}" type="presParOf" srcId="{EF1C5EA9-8637-4F84-977A-3B1DE25472FA}" destId="{34C35633-69FE-48C7-BECF-0CC719FBEBD8}" srcOrd="0" destOrd="0" presId="urn:microsoft.com/office/officeart/2011/layout/CircleProcess"/>
    <dgm:cxn modelId="{63084837-BB5E-4024-A811-C326E61FDB0E}" type="presParOf" srcId="{AB671BE8-DAAF-419F-897D-5805F6DCD821}" destId="{A74DF05E-B96F-4237-A221-3530040395DC}" srcOrd="8" destOrd="0" presId="urn:microsoft.com/office/officeart/2011/layout/CircleProcess"/>
    <dgm:cxn modelId="{EEB67EA8-EBAE-446C-BE19-C5029EA40B64}" type="presParOf" srcId="{AB671BE8-DAAF-419F-897D-5805F6DCD821}" destId="{0FAEA6B7-E82F-4036-A19C-A99DACE319CA}" srcOrd="9" destOrd="0" presId="urn:microsoft.com/office/officeart/2011/layout/CircleProcess"/>
    <dgm:cxn modelId="{EF88326F-FFAA-4967-8724-AABD31060348}" type="presParOf" srcId="{0FAEA6B7-E82F-4036-A19C-A99DACE319CA}" destId="{8F0EAD2E-7BAA-484D-A3CE-181F26D9BFD7}" srcOrd="0" destOrd="0" presId="urn:microsoft.com/office/officeart/2011/layout/CircleProcess"/>
    <dgm:cxn modelId="{DC003CA6-B7E5-43D7-982B-19FC4E107B97}" type="presParOf" srcId="{AB671BE8-DAAF-419F-897D-5805F6DCD821}" destId="{E15D8400-3425-484C-A02A-DDCEAD6032AB}" srcOrd="10" destOrd="0" presId="urn:microsoft.com/office/officeart/2011/layout/CircleProcess"/>
    <dgm:cxn modelId="{D091F309-4829-4BA8-847F-F58DB77ADFA6}" type="presParOf" srcId="{E15D8400-3425-484C-A02A-DDCEAD6032AB}" destId="{142EEA4A-9568-47A7-A37D-E340547AC659}" srcOrd="0" destOrd="0" presId="urn:microsoft.com/office/officeart/2011/layout/CircleProcess"/>
    <dgm:cxn modelId="{C8158FA7-A61F-4999-A825-63791207DBD3}" type="presParOf" srcId="{AB671BE8-DAAF-419F-897D-5805F6DCD821}" destId="{257A9C03-85B3-4694-8019-EB22344725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F395C-5397-4CDC-8C40-27260D915995}">
      <dsp:nvSpPr>
        <dsp:cNvPr id="0" name=""/>
        <dsp:cNvSpPr/>
      </dsp:nvSpPr>
      <dsp:spPr>
        <a:xfrm>
          <a:off x="4568973" y="681512"/>
          <a:ext cx="1805309" cy="180564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27A3BB-FE18-4CF2-AAB3-C969BB53BA3D}">
      <dsp:nvSpPr>
        <dsp:cNvPr id="0" name=""/>
        <dsp:cNvSpPr/>
      </dsp:nvSpPr>
      <dsp:spPr>
        <a:xfrm>
          <a:off x="4628914" y="741711"/>
          <a:ext cx="1685425" cy="16852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10 тыс. руб. Исполнено 10 тыс. руб. (100%)</a:t>
          </a:r>
        </a:p>
      </dsp:txBody>
      <dsp:txXfrm>
        <a:off x="4869858" y="982505"/>
        <a:ext cx="1203539" cy="1203656"/>
      </dsp:txXfrm>
    </dsp:sp>
    <dsp:sp modelId="{C9023CE4-A62D-468F-A867-95AF6BB8DE5F}">
      <dsp:nvSpPr>
        <dsp:cNvPr id="0" name=""/>
        <dsp:cNvSpPr/>
      </dsp:nvSpPr>
      <dsp:spPr>
        <a:xfrm rot="2700000">
          <a:off x="2705307" y="683695"/>
          <a:ext cx="1800961" cy="180096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tint val="96000"/>
                <a:lumMod val="100000"/>
              </a:schemeClr>
            </a:gs>
            <a:gs pos="78000">
              <a:schemeClr val="accent4">
                <a:hueOff val="-4135930"/>
                <a:satOff val="23223"/>
                <a:lumOff val="-107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BB18A6-9BA3-4E76-94B9-31FADB3A08BC}">
      <dsp:nvSpPr>
        <dsp:cNvPr id="0" name=""/>
        <dsp:cNvSpPr/>
      </dsp:nvSpPr>
      <dsp:spPr>
        <a:xfrm>
          <a:off x="2763075" y="741711"/>
          <a:ext cx="1685425" cy="16852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хранение архивных фондов Сладковского сельского поселения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4018" y="982505"/>
        <a:ext cx="1203539" cy="1203656"/>
      </dsp:txXfrm>
    </dsp:sp>
    <dsp:sp modelId="{98D75132-6C18-429E-B3A8-022A5194CF89}">
      <dsp:nvSpPr>
        <dsp:cNvPr id="0" name=""/>
        <dsp:cNvSpPr/>
      </dsp:nvSpPr>
      <dsp:spPr>
        <a:xfrm rot="2700000">
          <a:off x="839468" y="683695"/>
          <a:ext cx="1800961" cy="180096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tint val="96000"/>
                <a:lumMod val="100000"/>
              </a:schemeClr>
            </a:gs>
            <a:gs pos="78000">
              <a:schemeClr val="accent4">
                <a:hueOff val="-8271860"/>
                <a:satOff val="46445"/>
                <a:lumOff val="-215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21EB09-8AE8-4A08-89B7-F4F398BF7B0D}">
      <dsp:nvSpPr>
        <dsp:cNvPr id="0" name=""/>
        <dsp:cNvSpPr/>
      </dsp:nvSpPr>
      <dsp:spPr>
        <a:xfrm>
          <a:off x="897236" y="741711"/>
          <a:ext cx="1685425" cy="16852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1 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8179" y="982505"/>
        <a:ext cx="1203539" cy="12036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5575593" y="629158"/>
          <a:ext cx="1649592" cy="164967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5630768" y="684157"/>
          <a:ext cx="1539949" cy="153967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0,0 тыс. руб. Исполнено        0,0 тыс. руб. (0,0%)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0761" y="904152"/>
        <a:ext cx="1099964" cy="1099688"/>
      </dsp:txXfrm>
    </dsp:sp>
    <dsp:sp modelId="{A842644E-234A-4E25-9100-76F385DF3DA7}">
      <dsp:nvSpPr>
        <dsp:cNvPr id="0" name=""/>
        <dsp:cNvSpPr/>
      </dsp:nvSpPr>
      <dsp:spPr>
        <a:xfrm rot="2700000">
          <a:off x="3863738" y="629042"/>
          <a:ext cx="1649619" cy="164961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3926001" y="684157"/>
          <a:ext cx="1539949" cy="153967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 развитие малых форм АПК</a:t>
          </a:r>
          <a:endParaRPr lang="ru-RU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5993" y="904152"/>
        <a:ext cx="1099964" cy="1099688"/>
      </dsp:txXfrm>
    </dsp:sp>
    <dsp:sp modelId="{55B2776F-83C2-4CF5-8FCC-4FB6ED279CB8}">
      <dsp:nvSpPr>
        <dsp:cNvPr id="0" name=""/>
        <dsp:cNvSpPr/>
      </dsp:nvSpPr>
      <dsp:spPr>
        <a:xfrm rot="2700000">
          <a:off x="2166044" y="629042"/>
          <a:ext cx="1649619" cy="164961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218553" y="671008"/>
          <a:ext cx="1539949" cy="153967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развития малого и среднего предпринимательства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8546" y="891003"/>
        <a:ext cx="1099964" cy="1099688"/>
      </dsp:txXfrm>
    </dsp:sp>
    <dsp:sp modelId="{8F0EAD2E-7BAA-484D-A3CE-181F26D9BFD7}">
      <dsp:nvSpPr>
        <dsp:cNvPr id="0" name=""/>
        <dsp:cNvSpPr/>
      </dsp:nvSpPr>
      <dsp:spPr>
        <a:xfrm rot="2700000">
          <a:off x="461277" y="629042"/>
          <a:ext cx="1649619" cy="164961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516465" y="684157"/>
          <a:ext cx="1539949" cy="153967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5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6458" y="904152"/>
        <a:ext cx="1099964" cy="109968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CFBA-1596-47CB-A3DE-5AC3DD619E32}">
      <dsp:nvSpPr>
        <dsp:cNvPr id="0" name=""/>
        <dsp:cNvSpPr/>
      </dsp:nvSpPr>
      <dsp:spPr>
        <a:xfrm>
          <a:off x="5629677" y="623233"/>
          <a:ext cx="1634057" cy="163414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D7C2E-3D0F-4E0E-A02D-034296354279}">
      <dsp:nvSpPr>
        <dsp:cNvPr id="0" name=""/>
        <dsp:cNvSpPr/>
      </dsp:nvSpPr>
      <dsp:spPr>
        <a:xfrm>
          <a:off x="5684333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0,0 тыс. руб. Исполнено        0,0 тыс. руб. (0,0%)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02254" y="895637"/>
        <a:ext cx="1089604" cy="1089331"/>
      </dsp:txXfrm>
    </dsp:sp>
    <dsp:sp modelId="{98AA6C9B-7FC1-4644-ABA8-F6AF7C440FB3}">
      <dsp:nvSpPr>
        <dsp:cNvPr id="0" name=""/>
        <dsp:cNvSpPr/>
      </dsp:nvSpPr>
      <dsp:spPr>
        <a:xfrm rot="2700000">
          <a:off x="3933944" y="623118"/>
          <a:ext cx="1634083" cy="163408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FC7DA-C36A-49CB-8AC5-C109F8CE09D5}">
      <dsp:nvSpPr>
        <dsp:cNvPr id="0" name=""/>
        <dsp:cNvSpPr/>
      </dsp:nvSpPr>
      <dsp:spPr>
        <a:xfrm>
          <a:off x="3995620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 развитию малого и среднего предпринимательства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3541" y="895637"/>
        <a:ext cx="1089604" cy="1089331"/>
      </dsp:txXfrm>
    </dsp:sp>
    <dsp:sp modelId="{55B2776F-83C2-4CF5-8FCC-4FB6ED279CB8}">
      <dsp:nvSpPr>
        <dsp:cNvPr id="0" name=""/>
        <dsp:cNvSpPr/>
      </dsp:nvSpPr>
      <dsp:spPr>
        <a:xfrm rot="2700000">
          <a:off x="2252239" y="623118"/>
          <a:ext cx="1634083" cy="163408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304253" y="664688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развития малого и среднего предпринимательства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2174" y="882612"/>
        <a:ext cx="1089604" cy="1089331"/>
      </dsp:txXfrm>
    </dsp:sp>
    <dsp:sp modelId="{8F0EAD2E-7BAA-484D-A3CE-181F26D9BFD7}">
      <dsp:nvSpPr>
        <dsp:cNvPr id="0" name=""/>
        <dsp:cNvSpPr/>
      </dsp:nvSpPr>
      <dsp:spPr>
        <a:xfrm rot="2700000">
          <a:off x="563526" y="623118"/>
          <a:ext cx="1634083" cy="163408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618195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5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116" y="895637"/>
        <a:ext cx="1089604" cy="10893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6243586" y="623841"/>
          <a:ext cx="1635652" cy="163573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6298295" y="678375"/>
          <a:ext cx="1526936" cy="152666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166,9 тыс. руб. Исполнено        166,9 тыс. руб. (100,0%)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6428" y="896511"/>
        <a:ext cx="1090668" cy="1090395"/>
      </dsp:txXfrm>
    </dsp:sp>
    <dsp:sp modelId="{A842644E-234A-4E25-9100-76F385DF3DA7}">
      <dsp:nvSpPr>
        <dsp:cNvPr id="0" name=""/>
        <dsp:cNvSpPr/>
      </dsp:nvSpPr>
      <dsp:spPr>
        <a:xfrm rot="2700000">
          <a:off x="4546197" y="623726"/>
          <a:ext cx="1635679" cy="163567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607933" y="678375"/>
          <a:ext cx="1526936" cy="152666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общего имущества муниципального жилищного фонда</a:t>
          </a:r>
        </a:p>
      </dsp:txBody>
      <dsp:txXfrm>
        <a:off x="4826067" y="896511"/>
        <a:ext cx="1090668" cy="1090395"/>
      </dsp:txXfrm>
    </dsp:sp>
    <dsp:sp modelId="{55B2776F-83C2-4CF5-8FCC-4FB6ED279CB8}">
      <dsp:nvSpPr>
        <dsp:cNvPr id="0" name=""/>
        <dsp:cNvSpPr/>
      </dsp:nvSpPr>
      <dsp:spPr>
        <a:xfrm rot="2700000">
          <a:off x="2862850" y="623726"/>
          <a:ext cx="1635679" cy="163567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914915" y="665337"/>
          <a:ext cx="1526936" cy="152666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3049" y="883474"/>
        <a:ext cx="1090668" cy="1090395"/>
      </dsp:txXfrm>
    </dsp:sp>
    <dsp:sp modelId="{8F0EAD2E-7BAA-484D-A3CE-181F26D9BFD7}">
      <dsp:nvSpPr>
        <dsp:cNvPr id="0" name=""/>
        <dsp:cNvSpPr/>
      </dsp:nvSpPr>
      <dsp:spPr>
        <a:xfrm rot="2700000">
          <a:off x="1172489" y="623726"/>
          <a:ext cx="1635679" cy="163567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227211" y="678375"/>
          <a:ext cx="1526936" cy="152666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5345" y="896511"/>
        <a:ext cx="1090668" cy="10903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6846685" y="638813"/>
          <a:ext cx="1674908" cy="16749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6902707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10,6 тыс. руб. Исполнено        10,6 тыс. руб. (100,0%).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6076" y="918028"/>
        <a:ext cx="1116845" cy="1116564"/>
      </dsp:txXfrm>
    </dsp:sp>
    <dsp:sp modelId="{A842644E-234A-4E25-9100-76F385DF3DA7}">
      <dsp:nvSpPr>
        <dsp:cNvPr id="0" name=""/>
        <dsp:cNvSpPr/>
      </dsp:nvSpPr>
      <dsp:spPr>
        <a:xfrm rot="2700000">
          <a:off x="5108559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5171776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Обязательные взносы на проведение капитального ремонта общего имущества в МКД</a:t>
          </a:r>
        </a:p>
      </dsp:txBody>
      <dsp:txXfrm>
        <a:off x="5395145" y="918028"/>
        <a:ext cx="1116845" cy="1116564"/>
      </dsp:txXfrm>
    </dsp:sp>
    <dsp:sp modelId="{55B2776F-83C2-4CF5-8FCC-4FB6ED279CB8}">
      <dsp:nvSpPr>
        <dsp:cNvPr id="0" name=""/>
        <dsp:cNvSpPr/>
      </dsp:nvSpPr>
      <dsp:spPr>
        <a:xfrm rot="2700000">
          <a:off x="3384810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3438125" y="68130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1494" y="904677"/>
        <a:ext cx="1116845" cy="1116564"/>
      </dsp:txXfrm>
    </dsp:sp>
    <dsp:sp modelId="{8F0EAD2E-7BAA-484D-A3CE-181F26D9BFD7}">
      <dsp:nvSpPr>
        <dsp:cNvPr id="0" name=""/>
        <dsp:cNvSpPr/>
      </dsp:nvSpPr>
      <dsp:spPr>
        <a:xfrm rot="2700000">
          <a:off x="1653880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709916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3285" y="918028"/>
        <a:ext cx="1116845" cy="11165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6113463" y="529748"/>
          <a:ext cx="1388948" cy="138901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6159920" y="576056"/>
          <a:ext cx="1296629" cy="12964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344,6 тыс. руб. Исполнено        344,6 тыс. руб. (100,0%)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45153" y="761291"/>
        <a:ext cx="926164" cy="925931"/>
      </dsp:txXfrm>
    </dsp:sp>
    <dsp:sp modelId="{A842644E-234A-4E25-9100-76F385DF3DA7}">
      <dsp:nvSpPr>
        <dsp:cNvPr id="0" name=""/>
        <dsp:cNvSpPr/>
      </dsp:nvSpPr>
      <dsp:spPr>
        <a:xfrm rot="2700000">
          <a:off x="4672090" y="529650"/>
          <a:ext cx="1388971" cy="138897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724514" y="576056"/>
          <a:ext cx="1296629" cy="12964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в границах поселения электро-, тепло-, газо- и водоснабжения населения</a:t>
          </a:r>
        </a:p>
      </dsp:txBody>
      <dsp:txXfrm>
        <a:off x="4909747" y="761291"/>
        <a:ext cx="926164" cy="925931"/>
      </dsp:txXfrm>
    </dsp:sp>
    <dsp:sp modelId="{55B2776F-83C2-4CF5-8FCC-4FB6ED279CB8}">
      <dsp:nvSpPr>
        <dsp:cNvPr id="0" name=""/>
        <dsp:cNvSpPr/>
      </dsp:nvSpPr>
      <dsp:spPr>
        <a:xfrm rot="2700000">
          <a:off x="3242640" y="529650"/>
          <a:ext cx="1388971" cy="138897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3286852" y="564985"/>
          <a:ext cx="1296629" cy="12964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2085" y="750220"/>
        <a:ext cx="926164" cy="925931"/>
      </dsp:txXfrm>
    </dsp:sp>
    <dsp:sp modelId="{8F0EAD2E-7BAA-484D-A3CE-181F26D9BFD7}">
      <dsp:nvSpPr>
        <dsp:cNvPr id="0" name=""/>
        <dsp:cNvSpPr/>
      </dsp:nvSpPr>
      <dsp:spPr>
        <a:xfrm rot="2700000">
          <a:off x="1807234" y="529650"/>
          <a:ext cx="1388971" cy="138897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853703" y="576056"/>
          <a:ext cx="1296629" cy="12964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8936" y="761291"/>
        <a:ext cx="926164" cy="92593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5470361" y="537105"/>
          <a:ext cx="1408239" cy="14083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5517463" y="584057"/>
          <a:ext cx="1314638" cy="13144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703,3 тыс. руб. Исполнено        703,3 тыс. руб. (100,0%)</a:t>
          </a:r>
        </a:p>
      </dsp:txBody>
      <dsp:txXfrm>
        <a:off x="5705269" y="771865"/>
        <a:ext cx="939027" cy="938792"/>
      </dsp:txXfrm>
    </dsp:sp>
    <dsp:sp modelId="{A842644E-234A-4E25-9100-76F385DF3DA7}">
      <dsp:nvSpPr>
        <dsp:cNvPr id="0" name=""/>
        <dsp:cNvSpPr/>
      </dsp:nvSpPr>
      <dsp:spPr>
        <a:xfrm rot="2700000">
          <a:off x="4008969" y="537006"/>
          <a:ext cx="1408262" cy="1408262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062121" y="584057"/>
          <a:ext cx="1314638" cy="13144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на осуществление своевременных расчетов по обязательствам сельского поселения за ТЭР</a:t>
          </a:r>
        </a:p>
      </dsp:txBody>
      <dsp:txXfrm>
        <a:off x="4249927" y="771865"/>
        <a:ext cx="939027" cy="938792"/>
      </dsp:txXfrm>
    </dsp:sp>
    <dsp:sp modelId="{55B2776F-83C2-4CF5-8FCC-4FB6ED279CB8}">
      <dsp:nvSpPr>
        <dsp:cNvPr id="0" name=""/>
        <dsp:cNvSpPr/>
      </dsp:nvSpPr>
      <dsp:spPr>
        <a:xfrm rot="2700000">
          <a:off x="2559665" y="537006"/>
          <a:ext cx="1408262" cy="1408262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604492" y="572832"/>
          <a:ext cx="1314638" cy="13144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92297" y="760640"/>
        <a:ext cx="939027" cy="938792"/>
      </dsp:txXfrm>
    </dsp:sp>
    <dsp:sp modelId="{8F0EAD2E-7BAA-484D-A3CE-181F26D9BFD7}">
      <dsp:nvSpPr>
        <dsp:cNvPr id="0" name=""/>
        <dsp:cNvSpPr/>
      </dsp:nvSpPr>
      <dsp:spPr>
        <a:xfrm rot="2700000">
          <a:off x="1104323" y="537006"/>
          <a:ext cx="1408262" cy="1408262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151437" y="584057"/>
          <a:ext cx="1314638" cy="13144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9243" y="771865"/>
        <a:ext cx="939027" cy="93879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5470361" y="537105"/>
          <a:ext cx="1408239" cy="14083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5517463" y="584057"/>
          <a:ext cx="1314638" cy="13144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0,0 тыс. руб. Исполнено        0,0 тыс. руб. (100,0%)</a:t>
          </a:r>
        </a:p>
      </dsp:txBody>
      <dsp:txXfrm>
        <a:off x="5705269" y="771865"/>
        <a:ext cx="939027" cy="938792"/>
      </dsp:txXfrm>
    </dsp:sp>
    <dsp:sp modelId="{A842644E-234A-4E25-9100-76F385DF3DA7}">
      <dsp:nvSpPr>
        <dsp:cNvPr id="0" name=""/>
        <dsp:cNvSpPr/>
      </dsp:nvSpPr>
      <dsp:spPr>
        <a:xfrm rot="2700000">
          <a:off x="4008969" y="537006"/>
          <a:ext cx="1408262" cy="1408262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062121" y="584057"/>
          <a:ext cx="1314638" cy="13144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малоимущих граждан жилыми помещениями и переселение</a:t>
          </a:r>
        </a:p>
      </dsp:txBody>
      <dsp:txXfrm>
        <a:off x="4249927" y="771865"/>
        <a:ext cx="939027" cy="938792"/>
      </dsp:txXfrm>
    </dsp:sp>
    <dsp:sp modelId="{55B2776F-83C2-4CF5-8FCC-4FB6ED279CB8}">
      <dsp:nvSpPr>
        <dsp:cNvPr id="0" name=""/>
        <dsp:cNvSpPr/>
      </dsp:nvSpPr>
      <dsp:spPr>
        <a:xfrm rot="2700000">
          <a:off x="2559665" y="537006"/>
          <a:ext cx="1408262" cy="1408262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604492" y="572832"/>
          <a:ext cx="1314638" cy="13144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92297" y="760640"/>
        <a:ext cx="939027" cy="938792"/>
      </dsp:txXfrm>
    </dsp:sp>
    <dsp:sp modelId="{8F0EAD2E-7BAA-484D-A3CE-181F26D9BFD7}">
      <dsp:nvSpPr>
        <dsp:cNvPr id="0" name=""/>
        <dsp:cNvSpPr/>
      </dsp:nvSpPr>
      <dsp:spPr>
        <a:xfrm rot="2700000">
          <a:off x="1104323" y="537006"/>
          <a:ext cx="1408262" cy="1408262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151437" y="584057"/>
          <a:ext cx="1314638" cy="13144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9243" y="771865"/>
        <a:ext cx="939027" cy="93879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5487834" y="608260"/>
          <a:ext cx="1594800" cy="159488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5541177" y="661432"/>
          <a:ext cx="1488800" cy="14885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3 719,3 тыс. руб. Исполнено        2 236,7 тыс. руб. (100,0%)</a:t>
          </a:r>
        </a:p>
      </dsp:txBody>
      <dsp:txXfrm>
        <a:off x="5753862" y="874121"/>
        <a:ext cx="1063428" cy="1063161"/>
      </dsp:txXfrm>
    </dsp:sp>
    <dsp:sp modelId="{A842644E-234A-4E25-9100-76F385DF3DA7}">
      <dsp:nvSpPr>
        <dsp:cNvPr id="0" name=""/>
        <dsp:cNvSpPr/>
      </dsp:nvSpPr>
      <dsp:spPr>
        <a:xfrm rot="2700000">
          <a:off x="3832839" y="608148"/>
          <a:ext cx="1594827" cy="1594827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3893033" y="661432"/>
          <a:ext cx="1488800" cy="14885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по благоустрой-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ству</a:t>
          </a:r>
          <a:endParaRPr lang="ru-RU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5719" y="874121"/>
        <a:ext cx="1063428" cy="1063161"/>
      </dsp:txXfrm>
    </dsp:sp>
    <dsp:sp modelId="{55B2776F-83C2-4CF5-8FCC-4FB6ED279CB8}">
      <dsp:nvSpPr>
        <dsp:cNvPr id="0" name=""/>
        <dsp:cNvSpPr/>
      </dsp:nvSpPr>
      <dsp:spPr>
        <a:xfrm rot="2700000">
          <a:off x="2191535" y="608148"/>
          <a:ext cx="1594827" cy="1594827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242299" y="648720"/>
          <a:ext cx="1488800" cy="14885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4985" y="861408"/>
        <a:ext cx="1063428" cy="1063161"/>
      </dsp:txXfrm>
    </dsp:sp>
    <dsp:sp modelId="{8F0EAD2E-7BAA-484D-A3CE-181F26D9BFD7}">
      <dsp:nvSpPr>
        <dsp:cNvPr id="0" name=""/>
        <dsp:cNvSpPr/>
      </dsp:nvSpPr>
      <dsp:spPr>
        <a:xfrm rot="2700000">
          <a:off x="543391" y="608148"/>
          <a:ext cx="1594827" cy="1594827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596747" y="661432"/>
          <a:ext cx="1488800" cy="14885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432" y="874121"/>
        <a:ext cx="1063428" cy="106316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6682254" y="608260"/>
          <a:ext cx="1594800" cy="159488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6735597" y="661432"/>
          <a:ext cx="1488800" cy="14885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3 600 тыс. руб. Исполнено        3 600 тыс. руб. (100,0%)</a:t>
          </a:r>
        </a:p>
      </dsp:txBody>
      <dsp:txXfrm>
        <a:off x="6948282" y="874121"/>
        <a:ext cx="1063428" cy="1063161"/>
      </dsp:txXfrm>
    </dsp:sp>
    <dsp:sp modelId="{A842644E-234A-4E25-9100-76F385DF3DA7}">
      <dsp:nvSpPr>
        <dsp:cNvPr id="0" name=""/>
        <dsp:cNvSpPr/>
      </dsp:nvSpPr>
      <dsp:spPr>
        <a:xfrm rot="2700000">
          <a:off x="5027259" y="608148"/>
          <a:ext cx="1594827" cy="1594827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5087453" y="661432"/>
          <a:ext cx="1488800" cy="14885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Мероприятие по приобретению спецтехники (грейдер)</a:t>
          </a:r>
        </a:p>
      </dsp:txBody>
      <dsp:txXfrm>
        <a:off x="5300139" y="874121"/>
        <a:ext cx="1063428" cy="1063161"/>
      </dsp:txXfrm>
    </dsp:sp>
    <dsp:sp modelId="{55B2776F-83C2-4CF5-8FCC-4FB6ED279CB8}">
      <dsp:nvSpPr>
        <dsp:cNvPr id="0" name=""/>
        <dsp:cNvSpPr/>
      </dsp:nvSpPr>
      <dsp:spPr>
        <a:xfrm rot="2700000">
          <a:off x="3385955" y="608148"/>
          <a:ext cx="1594827" cy="1594827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3436719" y="648720"/>
          <a:ext cx="1488800" cy="14885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жилищно-коммунального хозяйства и повышение энергетической эффективности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9405" y="861408"/>
        <a:ext cx="1063428" cy="1063161"/>
      </dsp:txXfrm>
    </dsp:sp>
    <dsp:sp modelId="{8F0EAD2E-7BAA-484D-A3CE-181F26D9BFD7}">
      <dsp:nvSpPr>
        <dsp:cNvPr id="0" name=""/>
        <dsp:cNvSpPr/>
      </dsp:nvSpPr>
      <dsp:spPr>
        <a:xfrm rot="2700000">
          <a:off x="1737811" y="608148"/>
          <a:ext cx="1594827" cy="1594827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791167" y="661432"/>
          <a:ext cx="1488800" cy="14885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6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3852" y="874121"/>
        <a:ext cx="1063428" cy="106316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6252078" y="620161"/>
          <a:ext cx="1643012" cy="164309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6307033" y="674941"/>
          <a:ext cx="1533807" cy="15335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6,0 тыс. руб. Исполнено        6,0 тыс. руб. (100,0%)</a:t>
          </a:r>
        </a:p>
      </dsp:txBody>
      <dsp:txXfrm>
        <a:off x="6526148" y="894059"/>
        <a:ext cx="1095576" cy="1095301"/>
      </dsp:txXfrm>
    </dsp:sp>
    <dsp:sp modelId="{A842644E-234A-4E25-9100-76F385DF3DA7}">
      <dsp:nvSpPr>
        <dsp:cNvPr id="0" name=""/>
        <dsp:cNvSpPr/>
      </dsp:nvSpPr>
      <dsp:spPr>
        <a:xfrm rot="2700000">
          <a:off x="4547051" y="620046"/>
          <a:ext cx="1643039" cy="164303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609065" y="674941"/>
          <a:ext cx="1533807" cy="15335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осуществление мероприятий по работе с детьми и молодежью</a:t>
          </a:r>
        </a:p>
      </dsp:txBody>
      <dsp:txXfrm>
        <a:off x="4828180" y="894059"/>
        <a:ext cx="1095576" cy="1095301"/>
      </dsp:txXfrm>
    </dsp:sp>
    <dsp:sp modelId="{55B2776F-83C2-4CF5-8FCC-4FB6ED279CB8}">
      <dsp:nvSpPr>
        <dsp:cNvPr id="0" name=""/>
        <dsp:cNvSpPr/>
      </dsp:nvSpPr>
      <dsp:spPr>
        <a:xfrm rot="2700000">
          <a:off x="2856129" y="620046"/>
          <a:ext cx="1643039" cy="164303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908428" y="661844"/>
          <a:ext cx="1533807" cy="15335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досуга детей и молодежи Сладковского сельского поселения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7544" y="880962"/>
        <a:ext cx="1095576" cy="1095301"/>
      </dsp:txXfrm>
    </dsp:sp>
    <dsp:sp modelId="{8F0EAD2E-7BAA-484D-A3CE-181F26D9BFD7}">
      <dsp:nvSpPr>
        <dsp:cNvPr id="0" name=""/>
        <dsp:cNvSpPr/>
      </dsp:nvSpPr>
      <dsp:spPr>
        <a:xfrm rot="2700000">
          <a:off x="1158161" y="620046"/>
          <a:ext cx="1643039" cy="164303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213129" y="674941"/>
          <a:ext cx="1533807" cy="15335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7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2245" y="894059"/>
        <a:ext cx="1095576" cy="1095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42990-2237-4A42-8558-9800EE4C68E7}">
      <dsp:nvSpPr>
        <dsp:cNvPr id="0" name=""/>
        <dsp:cNvSpPr/>
      </dsp:nvSpPr>
      <dsp:spPr>
        <a:xfrm>
          <a:off x="4058611" y="635045"/>
          <a:ext cx="1682220" cy="16825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AEBB17-7D9A-4D87-8D38-54FE9493A231}">
      <dsp:nvSpPr>
        <dsp:cNvPr id="0" name=""/>
        <dsp:cNvSpPr/>
      </dsp:nvSpPr>
      <dsp:spPr>
        <a:xfrm>
          <a:off x="4114466" y="691139"/>
          <a:ext cx="1570510" cy="15703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6 270,3 тыс. руб. Исполнено        6 269,4 тыс. руб. (99,99%).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8981" y="915516"/>
        <a:ext cx="1121480" cy="1121589"/>
      </dsp:txXfrm>
    </dsp:sp>
    <dsp:sp modelId="{37A8B42D-9DA5-4C1A-9772-4DC02BCC9468}">
      <dsp:nvSpPr>
        <dsp:cNvPr id="0" name=""/>
        <dsp:cNvSpPr/>
      </dsp:nvSpPr>
      <dsp:spPr>
        <a:xfrm rot="2700000">
          <a:off x="2322014" y="637079"/>
          <a:ext cx="1678168" cy="167816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tint val="96000"/>
                <a:lumMod val="100000"/>
              </a:schemeClr>
            </a:gs>
            <a:gs pos="78000">
              <a:schemeClr val="accent4">
                <a:hueOff val="-4135930"/>
                <a:satOff val="23223"/>
                <a:lumOff val="-107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EB9C99-72B9-43A8-BE6F-9425E5B7FB23}">
      <dsp:nvSpPr>
        <dsp:cNvPr id="0" name=""/>
        <dsp:cNvSpPr/>
      </dsp:nvSpPr>
      <dsp:spPr>
        <a:xfrm>
          <a:off x="2375843" y="691139"/>
          <a:ext cx="1570510" cy="15703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муниципальных программ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0358" y="915516"/>
        <a:ext cx="1121480" cy="1121589"/>
      </dsp:txXfrm>
    </dsp:sp>
    <dsp:sp modelId="{94430914-F692-4B4A-AE96-DEABADA9B2F0}">
      <dsp:nvSpPr>
        <dsp:cNvPr id="0" name=""/>
        <dsp:cNvSpPr/>
      </dsp:nvSpPr>
      <dsp:spPr>
        <a:xfrm rot="2700000">
          <a:off x="583391" y="637079"/>
          <a:ext cx="1678168" cy="167816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tint val="96000"/>
                <a:lumMod val="100000"/>
              </a:schemeClr>
            </a:gs>
            <a:gs pos="78000">
              <a:schemeClr val="accent4">
                <a:hueOff val="-8271860"/>
                <a:satOff val="46445"/>
                <a:lumOff val="-215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563E85-9314-4692-89FA-CE231CD28289}">
      <dsp:nvSpPr>
        <dsp:cNvPr id="0" name=""/>
        <dsp:cNvSpPr/>
      </dsp:nvSpPr>
      <dsp:spPr>
        <a:xfrm>
          <a:off x="637220" y="691139"/>
          <a:ext cx="1570510" cy="15703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11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1735" y="915516"/>
        <a:ext cx="1121480" cy="112158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5758332" y="529748"/>
          <a:ext cx="1388948" cy="138901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5804789" y="576056"/>
          <a:ext cx="1296629" cy="12964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11 921,0 тыс. руб. Исполнено        11 921,0 тыс. руб. (100,0%)</a:t>
          </a:r>
        </a:p>
      </dsp:txBody>
      <dsp:txXfrm>
        <a:off x="5990022" y="761291"/>
        <a:ext cx="926164" cy="925931"/>
      </dsp:txXfrm>
    </dsp:sp>
    <dsp:sp modelId="{A842644E-234A-4E25-9100-76F385DF3DA7}">
      <dsp:nvSpPr>
        <dsp:cNvPr id="0" name=""/>
        <dsp:cNvSpPr/>
      </dsp:nvSpPr>
      <dsp:spPr>
        <a:xfrm rot="2700000">
          <a:off x="4316959" y="529650"/>
          <a:ext cx="1388971" cy="138897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369383" y="576056"/>
          <a:ext cx="1296629" cy="12964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бюджетным учреждениям для обеспечения деятельности  Домов культуры муниципального учреждения </a:t>
          </a:r>
        </a:p>
      </dsp:txBody>
      <dsp:txXfrm>
        <a:off x="4554616" y="761291"/>
        <a:ext cx="926164" cy="925931"/>
      </dsp:txXfrm>
    </dsp:sp>
    <dsp:sp modelId="{55B2776F-83C2-4CF5-8FCC-4FB6ED279CB8}">
      <dsp:nvSpPr>
        <dsp:cNvPr id="0" name=""/>
        <dsp:cNvSpPr/>
      </dsp:nvSpPr>
      <dsp:spPr>
        <a:xfrm rot="2700000">
          <a:off x="2887509" y="529650"/>
          <a:ext cx="1388971" cy="138897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931721" y="564985"/>
          <a:ext cx="1296629" cy="12964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Сладковского сельского поселения» на 2014-2020 годы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6954" y="750220"/>
        <a:ext cx="926164" cy="925931"/>
      </dsp:txXfrm>
    </dsp:sp>
    <dsp:sp modelId="{8F0EAD2E-7BAA-484D-A3CE-181F26D9BFD7}">
      <dsp:nvSpPr>
        <dsp:cNvPr id="0" name=""/>
        <dsp:cNvSpPr/>
      </dsp:nvSpPr>
      <dsp:spPr>
        <a:xfrm rot="2700000">
          <a:off x="1452103" y="529650"/>
          <a:ext cx="1388971" cy="138897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498572" y="576056"/>
          <a:ext cx="1296629" cy="12964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8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3805" y="761291"/>
        <a:ext cx="926164" cy="92593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5634919" y="529747"/>
          <a:ext cx="1388947" cy="138901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5681377" y="576056"/>
          <a:ext cx="1296629" cy="1296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2 205,0 тыс. руб. Исполнено        2 205,0 тыс. руб. (100,0%)</a:t>
          </a:r>
        </a:p>
      </dsp:txBody>
      <dsp:txXfrm>
        <a:off x="5866609" y="761291"/>
        <a:ext cx="926163" cy="925931"/>
      </dsp:txXfrm>
    </dsp:sp>
    <dsp:sp modelId="{A842644E-234A-4E25-9100-76F385DF3DA7}">
      <dsp:nvSpPr>
        <dsp:cNvPr id="0" name=""/>
        <dsp:cNvSpPr/>
      </dsp:nvSpPr>
      <dsp:spPr>
        <a:xfrm rot="2700000">
          <a:off x="4193547" y="529650"/>
          <a:ext cx="1388970" cy="1388970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245971" y="576056"/>
          <a:ext cx="1296629" cy="1296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бюджетным учреждениям для обеспечения деятельности библиотек муниципального учреждения</a:t>
          </a:r>
        </a:p>
      </dsp:txBody>
      <dsp:txXfrm>
        <a:off x="4431204" y="761291"/>
        <a:ext cx="926163" cy="925931"/>
      </dsp:txXfrm>
    </dsp:sp>
    <dsp:sp modelId="{55B2776F-83C2-4CF5-8FCC-4FB6ED279CB8}">
      <dsp:nvSpPr>
        <dsp:cNvPr id="0" name=""/>
        <dsp:cNvSpPr/>
      </dsp:nvSpPr>
      <dsp:spPr>
        <a:xfrm rot="2700000">
          <a:off x="2764098" y="529650"/>
          <a:ext cx="1388970" cy="1388970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808310" y="564985"/>
          <a:ext cx="1296629" cy="1296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Сладковского сельского поселения» на 2014-2020 годы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3543" y="750220"/>
        <a:ext cx="926163" cy="925931"/>
      </dsp:txXfrm>
    </dsp:sp>
    <dsp:sp modelId="{8F0EAD2E-7BAA-484D-A3CE-181F26D9BFD7}">
      <dsp:nvSpPr>
        <dsp:cNvPr id="0" name=""/>
        <dsp:cNvSpPr/>
      </dsp:nvSpPr>
      <dsp:spPr>
        <a:xfrm rot="2700000">
          <a:off x="1328693" y="529650"/>
          <a:ext cx="1388970" cy="1388970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375161" y="576056"/>
          <a:ext cx="1296629" cy="12964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8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60394" y="761291"/>
        <a:ext cx="926163" cy="92593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5668051" y="451844"/>
          <a:ext cx="1184691" cy="118475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5707676" y="491342"/>
          <a:ext cx="1105949" cy="11057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6 165,0 тыс. руб. Исполнено        6 165,0 тыс. руб. (100,0%)</a:t>
          </a:r>
        </a:p>
      </dsp:txBody>
      <dsp:txXfrm>
        <a:off x="5865669" y="649337"/>
        <a:ext cx="789963" cy="789765"/>
      </dsp:txXfrm>
    </dsp:sp>
    <dsp:sp modelId="{A842644E-234A-4E25-9100-76F385DF3DA7}">
      <dsp:nvSpPr>
        <dsp:cNvPr id="0" name=""/>
        <dsp:cNvSpPr/>
      </dsp:nvSpPr>
      <dsp:spPr>
        <a:xfrm rot="2700000">
          <a:off x="4438643" y="451760"/>
          <a:ext cx="1184711" cy="118471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483359" y="491342"/>
          <a:ext cx="1105949" cy="11057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иные цели</a:t>
          </a:r>
        </a:p>
      </dsp:txBody>
      <dsp:txXfrm>
        <a:off x="4641351" y="649337"/>
        <a:ext cx="789963" cy="789765"/>
      </dsp:txXfrm>
    </dsp:sp>
    <dsp:sp modelId="{55B2776F-83C2-4CF5-8FCC-4FB6ED279CB8}">
      <dsp:nvSpPr>
        <dsp:cNvPr id="0" name=""/>
        <dsp:cNvSpPr/>
      </dsp:nvSpPr>
      <dsp:spPr>
        <a:xfrm rot="2700000">
          <a:off x="3219406" y="451760"/>
          <a:ext cx="1184711" cy="118471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3257117" y="481899"/>
          <a:ext cx="1105949" cy="11057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Сладковского сельского поселения» на 2014-2020 годы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5110" y="639894"/>
        <a:ext cx="789963" cy="789765"/>
      </dsp:txXfrm>
    </dsp:sp>
    <dsp:sp modelId="{8F0EAD2E-7BAA-484D-A3CE-181F26D9BFD7}">
      <dsp:nvSpPr>
        <dsp:cNvPr id="0" name=""/>
        <dsp:cNvSpPr/>
      </dsp:nvSpPr>
      <dsp:spPr>
        <a:xfrm rot="2700000">
          <a:off x="1995089" y="451760"/>
          <a:ext cx="1184711" cy="118471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2034724" y="491342"/>
          <a:ext cx="1105949" cy="11057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8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92717" y="649337"/>
        <a:ext cx="789963" cy="78976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5543279" y="451844"/>
          <a:ext cx="1184691" cy="118475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5582904" y="491342"/>
          <a:ext cx="1105949" cy="11057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46,6 тыс. руб. Исполнено        43,0 тыс. руб. (92,4%)</a:t>
          </a:r>
        </a:p>
      </dsp:txBody>
      <dsp:txXfrm>
        <a:off x="5740897" y="649337"/>
        <a:ext cx="789963" cy="789765"/>
      </dsp:txXfrm>
    </dsp:sp>
    <dsp:sp modelId="{A842644E-234A-4E25-9100-76F385DF3DA7}">
      <dsp:nvSpPr>
        <dsp:cNvPr id="0" name=""/>
        <dsp:cNvSpPr/>
      </dsp:nvSpPr>
      <dsp:spPr>
        <a:xfrm rot="2700000">
          <a:off x="4313872" y="451760"/>
          <a:ext cx="1184711" cy="118471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358587" y="491342"/>
          <a:ext cx="1105949" cy="11057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Подключение к сети Интернет и развитие системы библиотечного дела</a:t>
          </a:r>
        </a:p>
      </dsp:txBody>
      <dsp:txXfrm>
        <a:off x="4516580" y="649337"/>
        <a:ext cx="789963" cy="789765"/>
      </dsp:txXfrm>
    </dsp:sp>
    <dsp:sp modelId="{55B2776F-83C2-4CF5-8FCC-4FB6ED279CB8}">
      <dsp:nvSpPr>
        <dsp:cNvPr id="0" name=""/>
        <dsp:cNvSpPr/>
      </dsp:nvSpPr>
      <dsp:spPr>
        <a:xfrm rot="2700000">
          <a:off x="3094635" y="451760"/>
          <a:ext cx="1184711" cy="118471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3132345" y="481899"/>
          <a:ext cx="1105949" cy="11057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Сладковского сельского поселения» на 2014-2020 годы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0338" y="639894"/>
        <a:ext cx="789963" cy="789765"/>
      </dsp:txXfrm>
    </dsp:sp>
    <dsp:sp modelId="{8F0EAD2E-7BAA-484D-A3CE-181F26D9BFD7}">
      <dsp:nvSpPr>
        <dsp:cNvPr id="0" name=""/>
        <dsp:cNvSpPr/>
      </dsp:nvSpPr>
      <dsp:spPr>
        <a:xfrm rot="2700000">
          <a:off x="1870318" y="451760"/>
          <a:ext cx="1184711" cy="118471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909953" y="491342"/>
          <a:ext cx="1105949" cy="11057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8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7945" y="649337"/>
        <a:ext cx="789963" cy="78976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919F-3D46-4CF4-9BA6-9F83F5713BCF}">
      <dsp:nvSpPr>
        <dsp:cNvPr id="0" name=""/>
        <dsp:cNvSpPr/>
      </dsp:nvSpPr>
      <dsp:spPr>
        <a:xfrm>
          <a:off x="6791638" y="690672"/>
          <a:ext cx="1829818" cy="182991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5946D-3C39-4559-BD99-7D1C0404DC15}">
      <dsp:nvSpPr>
        <dsp:cNvPr id="0" name=""/>
        <dsp:cNvSpPr/>
      </dsp:nvSpPr>
      <dsp:spPr>
        <a:xfrm>
          <a:off x="6852841" y="751680"/>
          <a:ext cx="1708197" cy="1707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7,0 тыс. руб. Исполнено        7,0 тыс. руб. (100%)</a:t>
          </a:r>
        </a:p>
      </dsp:txBody>
      <dsp:txXfrm>
        <a:off x="7096869" y="995711"/>
        <a:ext cx="1220140" cy="1219834"/>
      </dsp:txXfrm>
    </dsp:sp>
    <dsp:sp modelId="{A842644E-234A-4E25-9100-76F385DF3DA7}">
      <dsp:nvSpPr>
        <dsp:cNvPr id="0" name=""/>
        <dsp:cNvSpPr/>
      </dsp:nvSpPr>
      <dsp:spPr>
        <a:xfrm rot="2700000">
          <a:off x="4892754" y="690543"/>
          <a:ext cx="1829848" cy="182984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4FC53-497A-4B36-AA8D-CD72CC781ACE}">
      <dsp:nvSpPr>
        <dsp:cNvPr id="0" name=""/>
        <dsp:cNvSpPr/>
      </dsp:nvSpPr>
      <dsp:spPr>
        <a:xfrm>
          <a:off x="4961819" y="751680"/>
          <a:ext cx="1708197" cy="1707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социально-ориентированным некоммерческим организациям</a:t>
          </a:r>
          <a:endParaRPr lang="ru-RU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5847" y="995711"/>
        <a:ext cx="1220140" cy="1219834"/>
      </dsp:txXfrm>
    </dsp:sp>
    <dsp:sp modelId="{55B2776F-83C2-4CF5-8FCC-4FB6ED279CB8}">
      <dsp:nvSpPr>
        <dsp:cNvPr id="0" name=""/>
        <dsp:cNvSpPr/>
      </dsp:nvSpPr>
      <dsp:spPr>
        <a:xfrm rot="2700000">
          <a:off x="3009579" y="690543"/>
          <a:ext cx="1829848" cy="182984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3067825" y="737094"/>
          <a:ext cx="1708197" cy="1707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социально-ориентированным некоммерческим организациям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1853" y="981125"/>
        <a:ext cx="1220140" cy="1219834"/>
      </dsp:txXfrm>
    </dsp:sp>
    <dsp:sp modelId="{8F0EAD2E-7BAA-484D-A3CE-181F26D9BFD7}">
      <dsp:nvSpPr>
        <dsp:cNvPr id="0" name=""/>
        <dsp:cNvSpPr/>
      </dsp:nvSpPr>
      <dsp:spPr>
        <a:xfrm rot="2700000">
          <a:off x="1118557" y="690543"/>
          <a:ext cx="1829848" cy="182984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179775" y="751680"/>
          <a:ext cx="1708197" cy="1707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10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3803" y="995711"/>
        <a:ext cx="1220140" cy="1219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CFBA-1596-47CB-A3DE-5AC3DD619E32}">
      <dsp:nvSpPr>
        <dsp:cNvPr id="0" name=""/>
        <dsp:cNvSpPr/>
      </dsp:nvSpPr>
      <dsp:spPr>
        <a:xfrm>
          <a:off x="6144861" y="638813"/>
          <a:ext cx="1674908" cy="16749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D7C2E-3D0F-4E0E-A02D-034296354279}">
      <dsp:nvSpPr>
        <dsp:cNvPr id="0" name=""/>
        <dsp:cNvSpPr/>
      </dsp:nvSpPr>
      <dsp:spPr>
        <a:xfrm>
          <a:off x="6200883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226,3 тыс. руб.                 Исполнено 224,3 тыс. руб. (99,12%)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4252" y="918028"/>
        <a:ext cx="1116845" cy="1116564"/>
      </dsp:txXfrm>
    </dsp:sp>
    <dsp:sp modelId="{98AA6C9B-7FC1-4644-ABA8-F6AF7C440FB3}">
      <dsp:nvSpPr>
        <dsp:cNvPr id="0" name=""/>
        <dsp:cNvSpPr/>
      </dsp:nvSpPr>
      <dsp:spPr>
        <a:xfrm rot="2700000">
          <a:off x="4406735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FC7DA-C36A-49CB-8AC5-C109F8CE09D5}">
      <dsp:nvSpPr>
        <dsp:cNvPr id="0" name=""/>
        <dsp:cNvSpPr/>
      </dsp:nvSpPr>
      <dsp:spPr>
        <a:xfrm>
          <a:off x="4469952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первичного воинского учета на территориях, где отсутствуют военные комиссариаты</a:t>
          </a:r>
          <a:endParaRPr lang="ru-RU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3321" y="918028"/>
        <a:ext cx="1116845" cy="1116564"/>
      </dsp:txXfrm>
    </dsp:sp>
    <dsp:sp modelId="{55B2776F-83C2-4CF5-8FCC-4FB6ED279CB8}">
      <dsp:nvSpPr>
        <dsp:cNvPr id="0" name=""/>
        <dsp:cNvSpPr/>
      </dsp:nvSpPr>
      <dsp:spPr>
        <a:xfrm rot="2700000">
          <a:off x="2682986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739022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общественной безопасности населения  на территории Сладковского сельского  поселения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62391" y="918028"/>
        <a:ext cx="1116845" cy="1116564"/>
      </dsp:txXfrm>
    </dsp:sp>
    <dsp:sp modelId="{8F0EAD2E-7BAA-484D-A3CE-181F26D9BFD7}">
      <dsp:nvSpPr>
        <dsp:cNvPr id="0" name=""/>
        <dsp:cNvSpPr/>
      </dsp:nvSpPr>
      <dsp:spPr>
        <a:xfrm rot="2700000">
          <a:off x="952056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1008092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2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1461" y="918028"/>
        <a:ext cx="1116845" cy="11165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CFBA-1596-47CB-A3DE-5AC3DD619E32}">
      <dsp:nvSpPr>
        <dsp:cNvPr id="0" name=""/>
        <dsp:cNvSpPr/>
      </dsp:nvSpPr>
      <dsp:spPr>
        <a:xfrm>
          <a:off x="5856828" y="638813"/>
          <a:ext cx="1674908" cy="16749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D7C2E-3D0F-4E0E-A02D-034296354279}">
      <dsp:nvSpPr>
        <dsp:cNvPr id="0" name=""/>
        <dsp:cNvSpPr/>
      </dsp:nvSpPr>
      <dsp:spPr>
        <a:xfrm>
          <a:off x="5912850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322,8 тыс. руб. Исполнено 322,8 тыс. руб. (100%)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36219" y="918028"/>
        <a:ext cx="1116845" cy="1116564"/>
      </dsp:txXfrm>
    </dsp:sp>
    <dsp:sp modelId="{98AA6C9B-7FC1-4644-ABA8-F6AF7C440FB3}">
      <dsp:nvSpPr>
        <dsp:cNvPr id="0" name=""/>
        <dsp:cNvSpPr/>
      </dsp:nvSpPr>
      <dsp:spPr>
        <a:xfrm rot="2700000">
          <a:off x="4118702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FC7DA-C36A-49CB-8AC5-C109F8CE09D5}">
      <dsp:nvSpPr>
        <dsp:cNvPr id="0" name=""/>
        <dsp:cNvSpPr/>
      </dsp:nvSpPr>
      <dsp:spPr>
        <a:xfrm>
          <a:off x="4181920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первичных мер пожарной безопасности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5289" y="918028"/>
        <a:ext cx="1116845" cy="1116564"/>
      </dsp:txXfrm>
    </dsp:sp>
    <dsp:sp modelId="{55B2776F-83C2-4CF5-8FCC-4FB6ED279CB8}">
      <dsp:nvSpPr>
        <dsp:cNvPr id="0" name=""/>
        <dsp:cNvSpPr/>
      </dsp:nvSpPr>
      <dsp:spPr>
        <a:xfrm rot="2700000">
          <a:off x="2394954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450990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общественной безопасности населения  на территории Сладковского сельского  поселения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4359" y="918028"/>
        <a:ext cx="1116845" cy="1116564"/>
      </dsp:txXfrm>
    </dsp:sp>
    <dsp:sp modelId="{8F0EAD2E-7BAA-484D-A3CE-181F26D9BFD7}">
      <dsp:nvSpPr>
        <dsp:cNvPr id="0" name=""/>
        <dsp:cNvSpPr/>
      </dsp:nvSpPr>
      <dsp:spPr>
        <a:xfrm rot="2700000">
          <a:off x="664024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720059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2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3428" y="918028"/>
        <a:ext cx="1116845" cy="11165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CFBA-1596-47CB-A3DE-5AC3DD619E32}">
      <dsp:nvSpPr>
        <dsp:cNvPr id="0" name=""/>
        <dsp:cNvSpPr/>
      </dsp:nvSpPr>
      <dsp:spPr>
        <a:xfrm>
          <a:off x="5935457" y="623233"/>
          <a:ext cx="1634057" cy="163414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D7C2E-3D0F-4E0E-A02D-034296354279}">
      <dsp:nvSpPr>
        <dsp:cNvPr id="0" name=""/>
        <dsp:cNvSpPr/>
      </dsp:nvSpPr>
      <dsp:spPr>
        <a:xfrm>
          <a:off x="5990113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0 тыс. руб. Исполнено 0 тыс. руб. (0%)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08034" y="895637"/>
        <a:ext cx="1089604" cy="1089331"/>
      </dsp:txXfrm>
    </dsp:sp>
    <dsp:sp modelId="{98AA6C9B-7FC1-4644-ABA8-F6AF7C440FB3}">
      <dsp:nvSpPr>
        <dsp:cNvPr id="0" name=""/>
        <dsp:cNvSpPr/>
      </dsp:nvSpPr>
      <dsp:spPr>
        <a:xfrm rot="2700000">
          <a:off x="4239724" y="623118"/>
          <a:ext cx="1634083" cy="163408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2757287"/>
                <a:satOff val="15482"/>
                <a:lumOff val="-719"/>
                <a:alphaOff val="0"/>
                <a:tint val="96000"/>
                <a:lumMod val="100000"/>
              </a:schemeClr>
            </a:gs>
            <a:gs pos="78000">
              <a:schemeClr val="accent4">
                <a:hueOff val="-2757287"/>
                <a:satOff val="15482"/>
                <a:lumOff val="-71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FC7DA-C36A-49CB-8AC5-C109F8CE09D5}">
      <dsp:nvSpPr>
        <dsp:cNvPr id="0" name=""/>
        <dsp:cNvSpPr/>
      </dsp:nvSpPr>
      <dsp:spPr>
        <a:xfrm>
          <a:off x="4301400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деятельности добровольных формирований  населения по охране общественного порядка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9321" y="895637"/>
        <a:ext cx="1089604" cy="1089331"/>
      </dsp:txXfrm>
    </dsp:sp>
    <dsp:sp modelId="{55B2776F-83C2-4CF5-8FCC-4FB6ED279CB8}">
      <dsp:nvSpPr>
        <dsp:cNvPr id="0" name=""/>
        <dsp:cNvSpPr/>
      </dsp:nvSpPr>
      <dsp:spPr>
        <a:xfrm rot="2700000">
          <a:off x="2558019" y="623118"/>
          <a:ext cx="1634083" cy="163408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5514574"/>
                <a:satOff val="30963"/>
                <a:lumOff val="-1437"/>
                <a:alphaOff val="0"/>
                <a:tint val="96000"/>
                <a:lumMod val="100000"/>
              </a:schemeClr>
            </a:gs>
            <a:gs pos="78000">
              <a:schemeClr val="accent4">
                <a:hueOff val="-5514574"/>
                <a:satOff val="30963"/>
                <a:lumOff val="-14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612688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общественной безопасности населения  на территории Сладковского сельского  поселения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0609" y="895637"/>
        <a:ext cx="1089604" cy="1089331"/>
      </dsp:txXfrm>
    </dsp:sp>
    <dsp:sp modelId="{8F0EAD2E-7BAA-484D-A3CE-181F26D9BFD7}">
      <dsp:nvSpPr>
        <dsp:cNvPr id="0" name=""/>
        <dsp:cNvSpPr/>
      </dsp:nvSpPr>
      <dsp:spPr>
        <a:xfrm rot="2700000">
          <a:off x="869306" y="623118"/>
          <a:ext cx="1634083" cy="163408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tint val="96000"/>
                <a:lumMod val="100000"/>
              </a:schemeClr>
            </a:gs>
            <a:gs pos="78000">
              <a:schemeClr val="accent4">
                <a:hueOff val="-8271860"/>
                <a:satOff val="46445"/>
                <a:lumOff val="-215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923975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2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1896" y="895637"/>
        <a:ext cx="1089604" cy="10893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CFBA-1596-47CB-A3DE-5AC3DD619E32}">
      <dsp:nvSpPr>
        <dsp:cNvPr id="0" name=""/>
        <dsp:cNvSpPr/>
      </dsp:nvSpPr>
      <dsp:spPr>
        <a:xfrm>
          <a:off x="5838573" y="638813"/>
          <a:ext cx="1674908" cy="167499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D7C2E-3D0F-4E0E-A02D-034296354279}">
      <dsp:nvSpPr>
        <dsp:cNvPr id="0" name=""/>
        <dsp:cNvSpPr/>
      </dsp:nvSpPr>
      <dsp:spPr>
        <a:xfrm>
          <a:off x="5894595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   995,7 тыс. руб. Исполнено 995,7 тыс. руб. (100%)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17964" y="918028"/>
        <a:ext cx="1116845" cy="1116564"/>
      </dsp:txXfrm>
    </dsp:sp>
    <dsp:sp modelId="{98AA6C9B-7FC1-4644-ABA8-F6AF7C440FB3}">
      <dsp:nvSpPr>
        <dsp:cNvPr id="0" name=""/>
        <dsp:cNvSpPr/>
      </dsp:nvSpPr>
      <dsp:spPr>
        <a:xfrm rot="2700000">
          <a:off x="4100447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2757287"/>
                <a:satOff val="15482"/>
                <a:lumOff val="-719"/>
                <a:alphaOff val="0"/>
                <a:tint val="96000"/>
                <a:lumMod val="100000"/>
              </a:schemeClr>
            </a:gs>
            <a:gs pos="78000">
              <a:schemeClr val="accent4">
                <a:hueOff val="-2757287"/>
                <a:satOff val="15482"/>
                <a:lumOff val="-71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FC7DA-C36A-49CB-8AC5-C109F8CE09D5}">
      <dsp:nvSpPr>
        <dsp:cNvPr id="0" name=""/>
        <dsp:cNvSpPr/>
      </dsp:nvSpPr>
      <dsp:spPr>
        <a:xfrm>
          <a:off x="4163664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автомобильных дорог общего пользования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7033" y="918028"/>
        <a:ext cx="1116845" cy="1116564"/>
      </dsp:txXfrm>
    </dsp:sp>
    <dsp:sp modelId="{55B2776F-83C2-4CF5-8FCC-4FB6ED279CB8}">
      <dsp:nvSpPr>
        <dsp:cNvPr id="0" name=""/>
        <dsp:cNvSpPr/>
      </dsp:nvSpPr>
      <dsp:spPr>
        <a:xfrm rot="2700000">
          <a:off x="2376698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5514574"/>
                <a:satOff val="30963"/>
                <a:lumOff val="-1437"/>
                <a:alphaOff val="0"/>
                <a:tint val="96000"/>
                <a:lumMod val="100000"/>
              </a:schemeClr>
            </a:gs>
            <a:gs pos="78000">
              <a:schemeClr val="accent4">
                <a:hueOff val="-5514574"/>
                <a:satOff val="30963"/>
                <a:lumOff val="-14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432734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дорожного хозяйства на территории Сладковского сельского поселения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6103" y="918028"/>
        <a:ext cx="1116845" cy="1116564"/>
      </dsp:txXfrm>
    </dsp:sp>
    <dsp:sp modelId="{8F0EAD2E-7BAA-484D-A3CE-181F26D9BFD7}">
      <dsp:nvSpPr>
        <dsp:cNvPr id="0" name=""/>
        <dsp:cNvSpPr/>
      </dsp:nvSpPr>
      <dsp:spPr>
        <a:xfrm rot="2700000">
          <a:off x="645768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tint val="96000"/>
                <a:lumMod val="100000"/>
              </a:schemeClr>
            </a:gs>
            <a:gs pos="78000">
              <a:schemeClr val="accent4">
                <a:hueOff val="-8271860"/>
                <a:satOff val="46445"/>
                <a:lumOff val="-215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701804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3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5173" y="918028"/>
        <a:ext cx="1116845" cy="11165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CFBA-1596-47CB-A3DE-5AC3DD619E32}">
      <dsp:nvSpPr>
        <dsp:cNvPr id="0" name=""/>
        <dsp:cNvSpPr/>
      </dsp:nvSpPr>
      <dsp:spPr>
        <a:xfrm>
          <a:off x="5917709" y="623233"/>
          <a:ext cx="1634057" cy="163414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D7C2E-3D0F-4E0E-A02D-034296354279}">
      <dsp:nvSpPr>
        <dsp:cNvPr id="0" name=""/>
        <dsp:cNvSpPr/>
      </dsp:nvSpPr>
      <dsp:spPr>
        <a:xfrm>
          <a:off x="5972365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       3 215,0 тыс. руб. Исполнено 3 215,0 тыс. руб. (100%)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90286" y="895637"/>
        <a:ext cx="1089604" cy="1089331"/>
      </dsp:txXfrm>
    </dsp:sp>
    <dsp:sp modelId="{98AA6C9B-7FC1-4644-ABA8-F6AF7C440FB3}">
      <dsp:nvSpPr>
        <dsp:cNvPr id="0" name=""/>
        <dsp:cNvSpPr/>
      </dsp:nvSpPr>
      <dsp:spPr>
        <a:xfrm rot="2700000">
          <a:off x="4221976" y="623118"/>
          <a:ext cx="1634083" cy="163408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2757287"/>
                <a:satOff val="15482"/>
                <a:lumOff val="-719"/>
                <a:alphaOff val="0"/>
                <a:tint val="96000"/>
                <a:lumMod val="100000"/>
              </a:schemeClr>
            </a:gs>
            <a:gs pos="78000">
              <a:schemeClr val="accent4">
                <a:hueOff val="-2757287"/>
                <a:satOff val="15482"/>
                <a:lumOff val="-71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FC7DA-C36A-49CB-8AC5-C109F8CE09D5}">
      <dsp:nvSpPr>
        <dsp:cNvPr id="0" name=""/>
        <dsp:cNvSpPr/>
      </dsp:nvSpPr>
      <dsp:spPr>
        <a:xfrm>
          <a:off x="4283652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Текущий и капитальный ремонт автомобильных дорог общего пользования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1573" y="895637"/>
        <a:ext cx="1089604" cy="1089331"/>
      </dsp:txXfrm>
    </dsp:sp>
    <dsp:sp modelId="{55B2776F-83C2-4CF5-8FCC-4FB6ED279CB8}">
      <dsp:nvSpPr>
        <dsp:cNvPr id="0" name=""/>
        <dsp:cNvSpPr/>
      </dsp:nvSpPr>
      <dsp:spPr>
        <a:xfrm rot="2700000">
          <a:off x="2540271" y="623118"/>
          <a:ext cx="1634083" cy="163408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5514574"/>
                <a:satOff val="30963"/>
                <a:lumOff val="-1437"/>
                <a:alphaOff val="0"/>
                <a:tint val="96000"/>
                <a:lumMod val="100000"/>
              </a:schemeClr>
            </a:gs>
            <a:gs pos="78000">
              <a:schemeClr val="accent4">
                <a:hueOff val="-5514574"/>
                <a:satOff val="30963"/>
                <a:lumOff val="-14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594940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дорожного хозяйства на территории Сладковского сельского поселения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2861" y="895637"/>
        <a:ext cx="1089604" cy="1089331"/>
      </dsp:txXfrm>
    </dsp:sp>
    <dsp:sp modelId="{8F0EAD2E-7BAA-484D-A3CE-181F26D9BFD7}">
      <dsp:nvSpPr>
        <dsp:cNvPr id="0" name=""/>
        <dsp:cNvSpPr/>
      </dsp:nvSpPr>
      <dsp:spPr>
        <a:xfrm rot="2700000">
          <a:off x="851558" y="623118"/>
          <a:ext cx="1634083" cy="163408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tint val="96000"/>
                <a:lumMod val="100000"/>
              </a:schemeClr>
            </a:gs>
            <a:gs pos="78000">
              <a:schemeClr val="accent4">
                <a:hueOff val="-8271860"/>
                <a:satOff val="46445"/>
                <a:lumOff val="-215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906227" y="677713"/>
          <a:ext cx="1525446" cy="152517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3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4148" y="895637"/>
        <a:ext cx="1089604" cy="10893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CFBA-1596-47CB-A3DE-5AC3DD619E32}">
      <dsp:nvSpPr>
        <dsp:cNvPr id="0" name=""/>
        <dsp:cNvSpPr/>
      </dsp:nvSpPr>
      <dsp:spPr>
        <a:xfrm>
          <a:off x="5402525" y="607652"/>
          <a:ext cx="1593205" cy="15932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D7C2E-3D0F-4E0E-A02D-034296354279}">
      <dsp:nvSpPr>
        <dsp:cNvPr id="0" name=""/>
        <dsp:cNvSpPr/>
      </dsp:nvSpPr>
      <dsp:spPr>
        <a:xfrm>
          <a:off x="5455814" y="660771"/>
          <a:ext cx="1487310" cy="148704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   325,9 тыс. руб. Исполнено 325,9 тыс. руб. (100%)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68287" y="873246"/>
        <a:ext cx="1062364" cy="1062098"/>
      </dsp:txXfrm>
    </dsp:sp>
    <dsp:sp modelId="{98AA6C9B-7FC1-4644-ABA8-F6AF7C440FB3}">
      <dsp:nvSpPr>
        <dsp:cNvPr id="0" name=""/>
        <dsp:cNvSpPr/>
      </dsp:nvSpPr>
      <dsp:spPr>
        <a:xfrm rot="2700000">
          <a:off x="3749186" y="607540"/>
          <a:ext cx="1593231" cy="159323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FC7DA-C36A-49CB-8AC5-C109F8CE09D5}">
      <dsp:nvSpPr>
        <dsp:cNvPr id="0" name=""/>
        <dsp:cNvSpPr/>
      </dsp:nvSpPr>
      <dsp:spPr>
        <a:xfrm>
          <a:off x="3809320" y="660771"/>
          <a:ext cx="1487310" cy="148704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полномочий в области земельных отношений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1793" y="873246"/>
        <a:ext cx="1062364" cy="1062098"/>
      </dsp:txXfrm>
    </dsp:sp>
    <dsp:sp modelId="{55B2776F-83C2-4CF5-8FCC-4FB6ED279CB8}">
      <dsp:nvSpPr>
        <dsp:cNvPr id="0" name=""/>
        <dsp:cNvSpPr/>
      </dsp:nvSpPr>
      <dsp:spPr>
        <a:xfrm rot="2700000">
          <a:off x="2109523" y="607540"/>
          <a:ext cx="1593231" cy="159323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160237" y="648071"/>
          <a:ext cx="1487310" cy="148704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Эффективное использование муниципального имущества Сладковского сельского поселения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2710" y="860547"/>
        <a:ext cx="1062364" cy="1062098"/>
      </dsp:txXfrm>
    </dsp:sp>
    <dsp:sp modelId="{8F0EAD2E-7BAA-484D-A3CE-181F26D9BFD7}">
      <dsp:nvSpPr>
        <dsp:cNvPr id="0" name=""/>
        <dsp:cNvSpPr/>
      </dsp:nvSpPr>
      <dsp:spPr>
        <a:xfrm rot="2700000">
          <a:off x="463028" y="607540"/>
          <a:ext cx="1593231" cy="159323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516330" y="660771"/>
          <a:ext cx="1487310" cy="148704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4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8803" y="873246"/>
        <a:ext cx="1062364" cy="10620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CFBA-1596-47CB-A3DE-5AC3DD619E32}">
      <dsp:nvSpPr>
        <dsp:cNvPr id="0" name=""/>
        <dsp:cNvSpPr/>
      </dsp:nvSpPr>
      <dsp:spPr>
        <a:xfrm>
          <a:off x="5928837" y="638813"/>
          <a:ext cx="1674908" cy="16749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D7C2E-3D0F-4E0E-A02D-034296354279}">
      <dsp:nvSpPr>
        <dsp:cNvPr id="0" name=""/>
        <dsp:cNvSpPr/>
      </dsp:nvSpPr>
      <dsp:spPr>
        <a:xfrm>
          <a:off x="5984859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                 1 045,9 тыс. руб. Исполнено        1 045,9 тыс. руб. (100%)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08228" y="918028"/>
        <a:ext cx="1116845" cy="1116564"/>
      </dsp:txXfrm>
    </dsp:sp>
    <dsp:sp modelId="{98AA6C9B-7FC1-4644-ABA8-F6AF7C440FB3}">
      <dsp:nvSpPr>
        <dsp:cNvPr id="0" name=""/>
        <dsp:cNvSpPr/>
      </dsp:nvSpPr>
      <dsp:spPr>
        <a:xfrm rot="2700000">
          <a:off x="4190711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FC7DA-C36A-49CB-8AC5-C109F8CE09D5}">
      <dsp:nvSpPr>
        <dsp:cNvPr id="0" name=""/>
        <dsp:cNvSpPr/>
      </dsp:nvSpPr>
      <dsp:spPr>
        <a:xfrm>
          <a:off x="4253928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транспортного обслуживания населения р. Тура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7297" y="918028"/>
        <a:ext cx="1116845" cy="1116564"/>
      </dsp:txXfrm>
    </dsp:sp>
    <dsp:sp modelId="{55B2776F-83C2-4CF5-8FCC-4FB6ED279CB8}">
      <dsp:nvSpPr>
        <dsp:cNvPr id="0" name=""/>
        <dsp:cNvSpPr/>
      </dsp:nvSpPr>
      <dsp:spPr>
        <a:xfrm rot="2700000">
          <a:off x="2466962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35633-69FE-48C7-BECF-0CC719FBEBD8}">
      <dsp:nvSpPr>
        <dsp:cNvPr id="0" name=""/>
        <dsp:cNvSpPr/>
      </dsp:nvSpPr>
      <dsp:spPr>
        <a:xfrm>
          <a:off x="2520277" y="68130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дорожного хозяйства на территории Сладковского сельского поселения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3646" y="904677"/>
        <a:ext cx="1116845" cy="1116564"/>
      </dsp:txXfrm>
    </dsp:sp>
    <dsp:sp modelId="{8F0EAD2E-7BAA-484D-A3CE-181F26D9BFD7}">
      <dsp:nvSpPr>
        <dsp:cNvPr id="0" name=""/>
        <dsp:cNvSpPr/>
      </dsp:nvSpPr>
      <dsp:spPr>
        <a:xfrm rot="2700000">
          <a:off x="736032" y="638696"/>
          <a:ext cx="1674935" cy="167493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2EEA4A-9568-47A7-A37D-E340547AC659}">
      <dsp:nvSpPr>
        <dsp:cNvPr id="0" name=""/>
        <dsp:cNvSpPr/>
      </dsp:nvSpPr>
      <dsp:spPr>
        <a:xfrm>
          <a:off x="792068" y="694656"/>
          <a:ext cx="1563583" cy="15633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3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5437" y="918028"/>
        <a:ext cx="1116845" cy="1116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ubTitle"/>
          </p:nvPr>
        </p:nvSpPr>
        <p:spPr>
          <a:xfrm>
            <a:off x="1130760" y="2404440"/>
            <a:ext cx="5826240" cy="763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1130760" y="2404440"/>
            <a:ext cx="5826240" cy="763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ubTitle"/>
          </p:nvPr>
        </p:nvSpPr>
        <p:spPr>
          <a:xfrm>
            <a:off x="1130760" y="2404440"/>
            <a:ext cx="5826240" cy="763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ubTitle"/>
          </p:nvPr>
        </p:nvSpPr>
        <p:spPr>
          <a:xfrm>
            <a:off x="1130760" y="2404440"/>
            <a:ext cx="5826240" cy="763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1130760" y="2404440"/>
            <a:ext cx="5826240" cy="763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-7920" y="-7920"/>
            <a:ext cx="9169200" cy="6873480"/>
            <a:chOff x="-7920" y="-7920"/>
            <a:chExt cx="9169200" cy="6873480"/>
          </a:xfrm>
        </p:grpSpPr>
        <p:sp>
          <p:nvSpPr>
            <p:cNvPr id="1" name="CustomShape 2"/>
            <p:cNvSpPr/>
            <p:nvPr/>
          </p:nvSpPr>
          <p:spPr>
            <a:xfrm>
              <a:off x="-7920" y="4013280"/>
              <a:ext cx="456840" cy="2852280"/>
            </a:xfrm>
            <a:custGeom>
              <a:avLst/>
              <a:gdLst/>
              <a:ah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V="1">
              <a:off x="5130720" y="4174920"/>
              <a:ext cx="4022640" cy="2682720"/>
            </a:xfrm>
            <a:prstGeom prst="line">
              <a:avLst/>
            </a:prstGeom>
            <a:ln cap="rnd"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Line 4"/>
            <p:cNvSpPr/>
            <p:nvPr/>
          </p:nvSpPr>
          <p:spPr>
            <a:xfrm>
              <a:off x="7041960" y="0"/>
              <a:ext cx="1219320" cy="6858000"/>
            </a:xfrm>
            <a:prstGeom prst="line">
              <a:avLst/>
            </a:prstGeom>
            <a:ln cap="rnd"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6891480" y="0"/>
              <a:ext cx="2269800" cy="6865560"/>
            </a:xfrm>
            <a:custGeom>
              <a:avLst/>
              <a:gdLst/>
              <a:ah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7205760" y="-7920"/>
              <a:ext cx="1947600" cy="6865560"/>
            </a:xfrm>
            <a:custGeom>
              <a:avLst/>
              <a:gdLst/>
              <a:ah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6638760" y="3919680"/>
              <a:ext cx="2512800" cy="2937960"/>
            </a:xfrm>
            <a:custGeom>
              <a:avLst/>
              <a:gdLst/>
              <a:ah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010280" y="-7920"/>
              <a:ext cx="2142720" cy="6865560"/>
            </a:xfrm>
            <a:custGeom>
              <a:avLst/>
              <a:gdLst/>
              <a:ah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8296200" y="-7920"/>
              <a:ext cx="856800" cy="6865560"/>
            </a:xfrm>
            <a:custGeom>
              <a:avLst/>
              <a:gdLst/>
              <a:ah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8077320" y="-7920"/>
              <a:ext cx="1066320" cy="6865560"/>
            </a:xfrm>
            <a:custGeom>
              <a:avLst/>
              <a:gdLst/>
              <a:ah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8059680" y="4894200"/>
              <a:ext cx="1095120" cy="1963440"/>
            </a:xfrm>
            <a:custGeom>
              <a:avLst/>
              <a:gdLst/>
              <a:ah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1" name="PlaceHolder 12"/>
          <p:cNvSpPr>
            <a:spLocks noGrp="1"/>
          </p:cNvSpPr>
          <p:nvPr>
            <p:ph type="dt"/>
          </p:nvPr>
        </p:nvSpPr>
        <p:spPr>
          <a:xfrm>
            <a:off x="5405400" y="6041880"/>
            <a:ext cx="6840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2" name="PlaceHolder 13"/>
          <p:cNvSpPr>
            <a:spLocks noGrp="1"/>
          </p:cNvSpPr>
          <p:nvPr>
            <p:ph type="ftr"/>
          </p:nvPr>
        </p:nvSpPr>
        <p:spPr>
          <a:xfrm>
            <a:off x="609480" y="6041880"/>
            <a:ext cx="46224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3" name="PlaceHolder 14"/>
          <p:cNvSpPr>
            <a:spLocks noGrp="1"/>
          </p:cNvSpPr>
          <p:nvPr>
            <p:ph type="sldNum"/>
          </p:nvPr>
        </p:nvSpPr>
        <p:spPr>
          <a:xfrm>
            <a:off x="6445080" y="6041880"/>
            <a:ext cx="51228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762C068-330F-4D38-B57C-55289B6DC094}" type="slidenum">
              <a:rPr b="0" lang="ru-RU" sz="900" spc="-1" strike="noStrike">
                <a:solidFill>
                  <a:srgbClr val="4e67c8"/>
                </a:solidFill>
                <a:latin typeface="Arial"/>
              </a:rPr>
              <a:t>&lt;номер&gt;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14" name="PlaceHolder 1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36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1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  <a:endParaRPr b="0" lang="ru-RU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Седьмой уровень структуры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1"/>
          <p:cNvGrpSpPr/>
          <p:nvPr/>
        </p:nvGrpSpPr>
        <p:grpSpPr>
          <a:xfrm>
            <a:off x="-7920" y="-7920"/>
            <a:ext cx="9169200" cy="6873480"/>
            <a:chOff x="-7920" y="-7920"/>
            <a:chExt cx="9169200" cy="6873480"/>
          </a:xfrm>
        </p:grpSpPr>
        <p:sp>
          <p:nvSpPr>
            <p:cNvPr id="53" name="CustomShape 2"/>
            <p:cNvSpPr/>
            <p:nvPr/>
          </p:nvSpPr>
          <p:spPr>
            <a:xfrm>
              <a:off x="-7920" y="4013280"/>
              <a:ext cx="456840" cy="2852280"/>
            </a:xfrm>
            <a:custGeom>
              <a:avLst/>
              <a:gdLst/>
              <a:ah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4" name="Line 3"/>
            <p:cNvSpPr/>
            <p:nvPr/>
          </p:nvSpPr>
          <p:spPr>
            <a:xfrm flipV="1">
              <a:off x="5130720" y="4174920"/>
              <a:ext cx="4022640" cy="2682720"/>
            </a:xfrm>
            <a:prstGeom prst="line">
              <a:avLst/>
            </a:prstGeom>
            <a:ln cap="rnd"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5" name="Line 4"/>
            <p:cNvSpPr/>
            <p:nvPr/>
          </p:nvSpPr>
          <p:spPr>
            <a:xfrm>
              <a:off x="7041960" y="0"/>
              <a:ext cx="1219320" cy="6858000"/>
            </a:xfrm>
            <a:prstGeom prst="line">
              <a:avLst/>
            </a:prstGeom>
            <a:ln cap="rnd"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6" name="CustomShape 5"/>
            <p:cNvSpPr/>
            <p:nvPr/>
          </p:nvSpPr>
          <p:spPr>
            <a:xfrm>
              <a:off x="6891480" y="0"/>
              <a:ext cx="2269800" cy="6865560"/>
            </a:xfrm>
            <a:custGeom>
              <a:avLst/>
              <a:gdLst/>
              <a:ah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7" name="CustomShape 6"/>
            <p:cNvSpPr/>
            <p:nvPr/>
          </p:nvSpPr>
          <p:spPr>
            <a:xfrm>
              <a:off x="7205760" y="-7920"/>
              <a:ext cx="1947600" cy="6865560"/>
            </a:xfrm>
            <a:custGeom>
              <a:avLst/>
              <a:gdLst/>
              <a:ah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8" name="CustomShape 7"/>
            <p:cNvSpPr/>
            <p:nvPr/>
          </p:nvSpPr>
          <p:spPr>
            <a:xfrm>
              <a:off x="6638760" y="3919680"/>
              <a:ext cx="2512800" cy="2937960"/>
            </a:xfrm>
            <a:custGeom>
              <a:avLst/>
              <a:gdLst/>
              <a:ah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9" name="CustomShape 8"/>
            <p:cNvSpPr/>
            <p:nvPr/>
          </p:nvSpPr>
          <p:spPr>
            <a:xfrm>
              <a:off x="7010280" y="-7920"/>
              <a:ext cx="2142720" cy="6865560"/>
            </a:xfrm>
            <a:custGeom>
              <a:avLst/>
              <a:gdLst/>
              <a:ah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0" name="CustomShape 9"/>
            <p:cNvSpPr/>
            <p:nvPr/>
          </p:nvSpPr>
          <p:spPr>
            <a:xfrm>
              <a:off x="8296200" y="-7920"/>
              <a:ext cx="856800" cy="6865560"/>
            </a:xfrm>
            <a:custGeom>
              <a:avLst/>
              <a:gdLst/>
              <a:ah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1" name="CustomShape 10"/>
            <p:cNvSpPr/>
            <p:nvPr/>
          </p:nvSpPr>
          <p:spPr>
            <a:xfrm>
              <a:off x="8077320" y="-7920"/>
              <a:ext cx="1066320" cy="6865560"/>
            </a:xfrm>
            <a:custGeom>
              <a:avLst/>
              <a:gdLst/>
              <a:ah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2" name="CustomShape 11"/>
            <p:cNvSpPr/>
            <p:nvPr/>
          </p:nvSpPr>
          <p:spPr>
            <a:xfrm>
              <a:off x="8059680" y="4894200"/>
              <a:ext cx="1095120" cy="1963440"/>
            </a:xfrm>
            <a:custGeom>
              <a:avLst/>
              <a:gdLst/>
              <a:ah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63" name="PlaceHolder 12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88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4e67c8"/>
                </a:solidFill>
                <a:latin typeface="Trebuchet MS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13"/>
          <p:cNvSpPr>
            <a:spLocks noGrp="1"/>
          </p:cNvSpPr>
          <p:nvPr>
            <p:ph type="body"/>
          </p:nvPr>
        </p:nvSpPr>
        <p:spPr>
          <a:xfrm>
            <a:off x="609480" y="2160720"/>
            <a:ext cx="6347880" cy="38811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600" spc="-1" strike="noStrike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b="0" lang="ru-RU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400" spc="-1" strike="noStrike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b="0" lang="ru-RU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Пятый уровень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5" name="PlaceHolder 14"/>
          <p:cNvSpPr>
            <a:spLocks noGrp="1"/>
          </p:cNvSpPr>
          <p:nvPr>
            <p:ph type="dt"/>
          </p:nvPr>
        </p:nvSpPr>
        <p:spPr>
          <a:xfrm>
            <a:off x="5405400" y="6041880"/>
            <a:ext cx="6840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66" name="PlaceHolder 15"/>
          <p:cNvSpPr>
            <a:spLocks noGrp="1"/>
          </p:cNvSpPr>
          <p:nvPr>
            <p:ph type="ftr"/>
          </p:nvPr>
        </p:nvSpPr>
        <p:spPr>
          <a:xfrm>
            <a:off x="609480" y="6041880"/>
            <a:ext cx="46224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67" name="PlaceHolder 16"/>
          <p:cNvSpPr>
            <a:spLocks noGrp="1"/>
          </p:cNvSpPr>
          <p:nvPr>
            <p:ph type="sldNum"/>
          </p:nvPr>
        </p:nvSpPr>
        <p:spPr>
          <a:xfrm>
            <a:off x="6445080" y="6041880"/>
            <a:ext cx="51228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5705329-E76B-459E-BF7B-652575291B83}" type="slidenum">
              <a:rPr b="0" lang="ru-RU" sz="900" spc="-1" strike="noStrike">
                <a:solidFill>
                  <a:srgbClr val="4e67c8"/>
                </a:solidFill>
                <a:latin typeface="Arial"/>
              </a:rPr>
              <a:t>&lt;номер&gt;</a:t>
            </a:fld>
            <a:endParaRPr b="0" lang="ru-RU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"/>
          <p:cNvGrpSpPr/>
          <p:nvPr/>
        </p:nvGrpSpPr>
        <p:grpSpPr>
          <a:xfrm>
            <a:off x="-7920" y="-7920"/>
            <a:ext cx="9169200" cy="6873480"/>
            <a:chOff x="-7920" y="-7920"/>
            <a:chExt cx="9169200" cy="6873480"/>
          </a:xfrm>
        </p:grpSpPr>
        <p:sp>
          <p:nvSpPr>
            <p:cNvPr id="105" name="CustomShape 2"/>
            <p:cNvSpPr/>
            <p:nvPr/>
          </p:nvSpPr>
          <p:spPr>
            <a:xfrm>
              <a:off x="-7920" y="4013280"/>
              <a:ext cx="456840" cy="2852280"/>
            </a:xfrm>
            <a:custGeom>
              <a:avLst/>
              <a:gdLst/>
              <a:ah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6" name="Line 3"/>
            <p:cNvSpPr/>
            <p:nvPr/>
          </p:nvSpPr>
          <p:spPr>
            <a:xfrm flipV="1">
              <a:off x="5130720" y="4174920"/>
              <a:ext cx="4022640" cy="2682720"/>
            </a:xfrm>
            <a:prstGeom prst="line">
              <a:avLst/>
            </a:prstGeom>
            <a:ln cap="rnd"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7" name="Line 4"/>
            <p:cNvSpPr/>
            <p:nvPr/>
          </p:nvSpPr>
          <p:spPr>
            <a:xfrm>
              <a:off x="7041960" y="0"/>
              <a:ext cx="1219320" cy="6858000"/>
            </a:xfrm>
            <a:prstGeom prst="line">
              <a:avLst/>
            </a:prstGeom>
            <a:ln cap="rnd"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8" name="CustomShape 5"/>
            <p:cNvSpPr/>
            <p:nvPr/>
          </p:nvSpPr>
          <p:spPr>
            <a:xfrm>
              <a:off x="6891480" y="0"/>
              <a:ext cx="2269800" cy="6865560"/>
            </a:xfrm>
            <a:custGeom>
              <a:avLst/>
              <a:gdLst/>
              <a:ah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9" name="CustomShape 6"/>
            <p:cNvSpPr/>
            <p:nvPr/>
          </p:nvSpPr>
          <p:spPr>
            <a:xfrm>
              <a:off x="7205760" y="-7920"/>
              <a:ext cx="1947600" cy="6865560"/>
            </a:xfrm>
            <a:custGeom>
              <a:avLst/>
              <a:gdLst/>
              <a:ah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0" name="CustomShape 7"/>
            <p:cNvSpPr/>
            <p:nvPr/>
          </p:nvSpPr>
          <p:spPr>
            <a:xfrm>
              <a:off x="6638760" y="3919680"/>
              <a:ext cx="2512800" cy="2937960"/>
            </a:xfrm>
            <a:custGeom>
              <a:avLst/>
              <a:gdLst/>
              <a:ah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1" name="CustomShape 8"/>
            <p:cNvSpPr/>
            <p:nvPr/>
          </p:nvSpPr>
          <p:spPr>
            <a:xfrm>
              <a:off x="7010280" y="-7920"/>
              <a:ext cx="2142720" cy="6865560"/>
            </a:xfrm>
            <a:custGeom>
              <a:avLst/>
              <a:gdLst/>
              <a:ah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2" name="CustomShape 9"/>
            <p:cNvSpPr/>
            <p:nvPr/>
          </p:nvSpPr>
          <p:spPr>
            <a:xfrm>
              <a:off x="8296200" y="-7920"/>
              <a:ext cx="856800" cy="6865560"/>
            </a:xfrm>
            <a:custGeom>
              <a:avLst/>
              <a:gdLst/>
              <a:ah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3" name="CustomShape 10"/>
            <p:cNvSpPr/>
            <p:nvPr/>
          </p:nvSpPr>
          <p:spPr>
            <a:xfrm>
              <a:off x="8077320" y="-7920"/>
              <a:ext cx="1066320" cy="6865560"/>
            </a:xfrm>
            <a:custGeom>
              <a:avLst/>
              <a:gdLst/>
              <a:ah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4" name="CustomShape 11"/>
            <p:cNvSpPr/>
            <p:nvPr/>
          </p:nvSpPr>
          <p:spPr>
            <a:xfrm>
              <a:off x="8059680" y="4894200"/>
              <a:ext cx="1095120" cy="1963440"/>
            </a:xfrm>
            <a:custGeom>
              <a:avLst/>
              <a:gdLst/>
              <a:ah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15" name="PlaceHolder 12"/>
          <p:cNvSpPr>
            <a:spLocks noGrp="1"/>
          </p:cNvSpPr>
          <p:nvPr>
            <p:ph type="title"/>
          </p:nvPr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4e67c8"/>
                </a:solidFill>
                <a:latin typeface="Trebuchet MS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13"/>
          <p:cNvSpPr>
            <a:spLocks noGrp="1"/>
          </p:cNvSpPr>
          <p:nvPr>
            <p:ph type="body"/>
          </p:nvPr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 lIns="90000" rIns="90000" tIns="45000" bIns="4500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Седьмой уровень структуры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7" name="PlaceHolder 14"/>
          <p:cNvSpPr>
            <a:spLocks noGrp="1"/>
          </p:cNvSpPr>
          <p:nvPr>
            <p:ph type="dt"/>
          </p:nvPr>
        </p:nvSpPr>
        <p:spPr>
          <a:xfrm>
            <a:off x="5405400" y="6041880"/>
            <a:ext cx="6840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18" name="PlaceHolder 15"/>
          <p:cNvSpPr>
            <a:spLocks noGrp="1"/>
          </p:cNvSpPr>
          <p:nvPr>
            <p:ph type="ftr"/>
          </p:nvPr>
        </p:nvSpPr>
        <p:spPr>
          <a:xfrm>
            <a:off x="609480" y="6041880"/>
            <a:ext cx="46224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19" name="PlaceHolder 16"/>
          <p:cNvSpPr>
            <a:spLocks noGrp="1"/>
          </p:cNvSpPr>
          <p:nvPr>
            <p:ph type="sldNum"/>
          </p:nvPr>
        </p:nvSpPr>
        <p:spPr>
          <a:xfrm>
            <a:off x="6445080" y="6041880"/>
            <a:ext cx="51228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8FB9FE4-8820-4547-8627-6DBCDCA91371}" type="slidenum">
              <a:rPr b="0" lang="ru-RU" sz="900" spc="-1" strike="noStrike">
                <a:solidFill>
                  <a:srgbClr val="4e67c8"/>
                </a:solidFill>
                <a:latin typeface="Arial"/>
              </a:rPr>
              <a:t>&lt;номер&gt;</a:t>
            </a:fld>
            <a:endParaRPr b="0" lang="ru-RU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"/>
          <p:cNvGrpSpPr/>
          <p:nvPr/>
        </p:nvGrpSpPr>
        <p:grpSpPr>
          <a:xfrm>
            <a:off x="-7920" y="-7920"/>
            <a:ext cx="9169200" cy="6873480"/>
            <a:chOff x="-7920" y="-7920"/>
            <a:chExt cx="9169200" cy="6873480"/>
          </a:xfrm>
        </p:grpSpPr>
        <p:sp>
          <p:nvSpPr>
            <p:cNvPr id="157" name="CustomShape 2"/>
            <p:cNvSpPr/>
            <p:nvPr/>
          </p:nvSpPr>
          <p:spPr>
            <a:xfrm>
              <a:off x="-7920" y="4013280"/>
              <a:ext cx="456840" cy="2852280"/>
            </a:xfrm>
            <a:custGeom>
              <a:avLst/>
              <a:gdLst/>
              <a:ah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8" name="Line 3"/>
            <p:cNvSpPr/>
            <p:nvPr/>
          </p:nvSpPr>
          <p:spPr>
            <a:xfrm flipV="1">
              <a:off x="5130720" y="4174920"/>
              <a:ext cx="4022640" cy="2682720"/>
            </a:xfrm>
            <a:prstGeom prst="line">
              <a:avLst/>
            </a:prstGeom>
            <a:ln cap="rnd"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9" name="Line 4"/>
            <p:cNvSpPr/>
            <p:nvPr/>
          </p:nvSpPr>
          <p:spPr>
            <a:xfrm>
              <a:off x="7041960" y="0"/>
              <a:ext cx="1219320" cy="6858000"/>
            </a:xfrm>
            <a:prstGeom prst="line">
              <a:avLst/>
            </a:prstGeom>
            <a:ln cap="rnd"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60" name="CustomShape 5"/>
            <p:cNvSpPr/>
            <p:nvPr/>
          </p:nvSpPr>
          <p:spPr>
            <a:xfrm>
              <a:off x="6891480" y="0"/>
              <a:ext cx="2269800" cy="6865560"/>
            </a:xfrm>
            <a:custGeom>
              <a:avLst/>
              <a:gdLst/>
              <a:ah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1" name="CustomShape 6"/>
            <p:cNvSpPr/>
            <p:nvPr/>
          </p:nvSpPr>
          <p:spPr>
            <a:xfrm>
              <a:off x="7205760" y="-7920"/>
              <a:ext cx="1947600" cy="6865560"/>
            </a:xfrm>
            <a:custGeom>
              <a:avLst/>
              <a:gdLst/>
              <a:ah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2" name="CustomShape 7"/>
            <p:cNvSpPr/>
            <p:nvPr/>
          </p:nvSpPr>
          <p:spPr>
            <a:xfrm>
              <a:off x="6638760" y="3919680"/>
              <a:ext cx="2512800" cy="2937960"/>
            </a:xfrm>
            <a:custGeom>
              <a:avLst/>
              <a:gdLst/>
              <a:ah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3" name="CustomShape 8"/>
            <p:cNvSpPr/>
            <p:nvPr/>
          </p:nvSpPr>
          <p:spPr>
            <a:xfrm>
              <a:off x="7010280" y="-7920"/>
              <a:ext cx="2142720" cy="6865560"/>
            </a:xfrm>
            <a:custGeom>
              <a:avLst/>
              <a:gdLst/>
              <a:ah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4" name="CustomShape 9"/>
            <p:cNvSpPr/>
            <p:nvPr/>
          </p:nvSpPr>
          <p:spPr>
            <a:xfrm>
              <a:off x="8296200" y="-7920"/>
              <a:ext cx="856800" cy="6865560"/>
            </a:xfrm>
            <a:custGeom>
              <a:avLst/>
              <a:gdLst/>
              <a:ah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5" name="CustomShape 10"/>
            <p:cNvSpPr/>
            <p:nvPr/>
          </p:nvSpPr>
          <p:spPr>
            <a:xfrm>
              <a:off x="8077320" y="-7920"/>
              <a:ext cx="1066320" cy="6865560"/>
            </a:xfrm>
            <a:custGeom>
              <a:avLst/>
              <a:gdLst/>
              <a:ah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6" name="CustomShape 11"/>
            <p:cNvSpPr/>
            <p:nvPr/>
          </p:nvSpPr>
          <p:spPr>
            <a:xfrm>
              <a:off x="8059680" y="4894200"/>
              <a:ext cx="1095120" cy="1963440"/>
            </a:xfrm>
            <a:custGeom>
              <a:avLst/>
              <a:gdLst/>
              <a:ah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67" name="PlaceHolder 12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4e67c8"/>
                </a:solidFill>
                <a:latin typeface="Trebuchet MS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13"/>
          <p:cNvSpPr>
            <a:spLocks noGrp="1"/>
          </p:cNvSpPr>
          <p:nvPr>
            <p:ph type="body"/>
          </p:nvPr>
        </p:nvSpPr>
        <p:spPr>
          <a:xfrm>
            <a:off x="609480" y="2160720"/>
            <a:ext cx="3087720" cy="388044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600" spc="-1" strike="noStrike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b="0" lang="ru-RU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400" spc="-1" strike="noStrike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b="0" lang="ru-RU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Пятый уровень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9" name="PlaceHolder 14"/>
          <p:cNvSpPr>
            <a:spLocks noGrp="1"/>
          </p:cNvSpPr>
          <p:nvPr>
            <p:ph type="body"/>
          </p:nvPr>
        </p:nvSpPr>
        <p:spPr>
          <a:xfrm>
            <a:off x="3869280" y="2160720"/>
            <a:ext cx="3087720" cy="388044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600" spc="-1" strike="noStrike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b="0" lang="ru-RU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400" spc="-1" strike="noStrike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b="0" lang="ru-RU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Пятый уровень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70" name="PlaceHolder 15"/>
          <p:cNvSpPr>
            <a:spLocks noGrp="1"/>
          </p:cNvSpPr>
          <p:nvPr>
            <p:ph type="dt"/>
          </p:nvPr>
        </p:nvSpPr>
        <p:spPr>
          <a:xfrm>
            <a:off x="5405400" y="6041880"/>
            <a:ext cx="6840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71" name="PlaceHolder 16"/>
          <p:cNvSpPr>
            <a:spLocks noGrp="1"/>
          </p:cNvSpPr>
          <p:nvPr>
            <p:ph type="ftr"/>
          </p:nvPr>
        </p:nvSpPr>
        <p:spPr>
          <a:xfrm>
            <a:off x="609480" y="6041880"/>
            <a:ext cx="46224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72" name="PlaceHolder 17"/>
          <p:cNvSpPr>
            <a:spLocks noGrp="1"/>
          </p:cNvSpPr>
          <p:nvPr>
            <p:ph type="sldNum"/>
          </p:nvPr>
        </p:nvSpPr>
        <p:spPr>
          <a:xfrm>
            <a:off x="6445080" y="6041880"/>
            <a:ext cx="51228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FF613AE-1536-4389-A3EE-BA9E9EA58988}" type="slidenum">
              <a:rPr b="0" lang="ru-RU" sz="900" spc="-1" strike="noStrike">
                <a:solidFill>
                  <a:srgbClr val="4e67c8"/>
                </a:solidFill>
                <a:latin typeface="Arial"/>
              </a:rPr>
              <a:t>&lt;номер&gt;</a:t>
            </a:fld>
            <a:endParaRPr b="0" lang="ru-RU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1"/>
          <p:cNvGrpSpPr/>
          <p:nvPr/>
        </p:nvGrpSpPr>
        <p:grpSpPr>
          <a:xfrm>
            <a:off x="-7920" y="-7920"/>
            <a:ext cx="9169200" cy="6873480"/>
            <a:chOff x="-7920" y="-7920"/>
            <a:chExt cx="9169200" cy="6873480"/>
          </a:xfrm>
        </p:grpSpPr>
        <p:sp>
          <p:nvSpPr>
            <p:cNvPr id="210" name="CustomShape 2"/>
            <p:cNvSpPr/>
            <p:nvPr/>
          </p:nvSpPr>
          <p:spPr>
            <a:xfrm>
              <a:off x="-7920" y="4013280"/>
              <a:ext cx="456840" cy="2852280"/>
            </a:xfrm>
            <a:custGeom>
              <a:avLst/>
              <a:gdLst/>
              <a:ah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dir="t" rig="flat"/>
            </a:scene3d>
            <a:sp3d extrusionH="12700" z="190500" prstMaterial="plastic">
              <a:bevelT w="508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1" name="Line 3"/>
            <p:cNvSpPr/>
            <p:nvPr/>
          </p:nvSpPr>
          <p:spPr>
            <a:xfrm flipV="1">
              <a:off x="5130720" y="4174920"/>
              <a:ext cx="4022640" cy="2682720"/>
            </a:xfrm>
            <a:prstGeom prst="line">
              <a:avLst/>
            </a:prstGeom>
            <a:ln cap="rnd"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12" name="Line 4"/>
            <p:cNvSpPr/>
            <p:nvPr/>
          </p:nvSpPr>
          <p:spPr>
            <a:xfrm>
              <a:off x="7041960" y="0"/>
              <a:ext cx="1219320" cy="6858000"/>
            </a:xfrm>
            <a:prstGeom prst="line">
              <a:avLst/>
            </a:prstGeom>
            <a:ln cap="rnd"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13" name="CustomShape 5"/>
            <p:cNvSpPr/>
            <p:nvPr/>
          </p:nvSpPr>
          <p:spPr>
            <a:xfrm>
              <a:off x="6891480" y="0"/>
              <a:ext cx="2269800" cy="6865560"/>
            </a:xfrm>
            <a:custGeom>
              <a:avLst/>
              <a:gdLst/>
              <a:ah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4" name="CustomShape 6"/>
            <p:cNvSpPr/>
            <p:nvPr/>
          </p:nvSpPr>
          <p:spPr>
            <a:xfrm>
              <a:off x="7205760" y="-7920"/>
              <a:ext cx="1947600" cy="6865560"/>
            </a:xfrm>
            <a:custGeom>
              <a:avLst/>
              <a:gdLst/>
              <a:ah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5" name="CustomShape 7"/>
            <p:cNvSpPr/>
            <p:nvPr/>
          </p:nvSpPr>
          <p:spPr>
            <a:xfrm>
              <a:off x="6638760" y="3919680"/>
              <a:ext cx="2512800" cy="2937960"/>
            </a:xfrm>
            <a:custGeom>
              <a:avLst/>
              <a:gdLst/>
              <a:ah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6" name="CustomShape 8"/>
            <p:cNvSpPr/>
            <p:nvPr/>
          </p:nvSpPr>
          <p:spPr>
            <a:xfrm>
              <a:off x="7010280" y="-7920"/>
              <a:ext cx="2142720" cy="6865560"/>
            </a:xfrm>
            <a:custGeom>
              <a:avLst/>
              <a:gdLst/>
              <a:ah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7" name="CustomShape 9"/>
            <p:cNvSpPr/>
            <p:nvPr/>
          </p:nvSpPr>
          <p:spPr>
            <a:xfrm>
              <a:off x="8296200" y="-7920"/>
              <a:ext cx="856800" cy="6865560"/>
            </a:xfrm>
            <a:custGeom>
              <a:avLst/>
              <a:gdLst/>
              <a:ah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8" name="CustomShape 10"/>
            <p:cNvSpPr/>
            <p:nvPr/>
          </p:nvSpPr>
          <p:spPr>
            <a:xfrm>
              <a:off x="8077320" y="-7920"/>
              <a:ext cx="1066320" cy="6865560"/>
            </a:xfrm>
            <a:custGeom>
              <a:avLst/>
              <a:gdLst/>
              <a:ah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9" name="CustomShape 11"/>
            <p:cNvSpPr/>
            <p:nvPr/>
          </p:nvSpPr>
          <p:spPr>
            <a:xfrm>
              <a:off x="8059680" y="4894200"/>
              <a:ext cx="1095120" cy="1963440"/>
            </a:xfrm>
            <a:custGeom>
              <a:avLst/>
              <a:gdLst/>
              <a:ah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220" name="Group 12"/>
          <p:cNvGrpSpPr/>
          <p:nvPr/>
        </p:nvGrpSpPr>
        <p:grpSpPr>
          <a:xfrm>
            <a:off x="-7920" y="-7920"/>
            <a:ext cx="9169200" cy="6873480"/>
            <a:chOff x="-7920" y="-7920"/>
            <a:chExt cx="9169200" cy="6873480"/>
          </a:xfrm>
        </p:grpSpPr>
        <p:sp>
          <p:nvSpPr>
            <p:cNvPr id="221" name="Line 13"/>
            <p:cNvSpPr/>
            <p:nvPr/>
          </p:nvSpPr>
          <p:spPr>
            <a:xfrm flipV="1">
              <a:off x="5130720" y="4174920"/>
              <a:ext cx="4022640" cy="2682720"/>
            </a:xfrm>
            <a:prstGeom prst="line">
              <a:avLst/>
            </a:prstGeom>
            <a:ln cap="rnd"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22" name="Line 14"/>
            <p:cNvSpPr/>
            <p:nvPr/>
          </p:nvSpPr>
          <p:spPr>
            <a:xfrm>
              <a:off x="7041960" y="0"/>
              <a:ext cx="1219320" cy="6858000"/>
            </a:xfrm>
            <a:prstGeom prst="line">
              <a:avLst/>
            </a:prstGeom>
            <a:ln cap="rnd"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23" name="CustomShape 15"/>
            <p:cNvSpPr/>
            <p:nvPr/>
          </p:nvSpPr>
          <p:spPr>
            <a:xfrm>
              <a:off x="6891480" y="0"/>
              <a:ext cx="2269800" cy="6865560"/>
            </a:xfrm>
            <a:custGeom>
              <a:avLst/>
              <a:gdLst/>
              <a:ah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4" name="CustomShape 16"/>
            <p:cNvSpPr/>
            <p:nvPr/>
          </p:nvSpPr>
          <p:spPr>
            <a:xfrm>
              <a:off x="7205760" y="-7920"/>
              <a:ext cx="1947600" cy="6865560"/>
            </a:xfrm>
            <a:custGeom>
              <a:avLst/>
              <a:gdLst/>
              <a:ah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5" name="CustomShape 17"/>
            <p:cNvSpPr/>
            <p:nvPr/>
          </p:nvSpPr>
          <p:spPr>
            <a:xfrm>
              <a:off x="6638760" y="3919680"/>
              <a:ext cx="2512800" cy="2937960"/>
            </a:xfrm>
            <a:custGeom>
              <a:avLst/>
              <a:gdLst/>
              <a:ah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6" name="CustomShape 18"/>
            <p:cNvSpPr/>
            <p:nvPr/>
          </p:nvSpPr>
          <p:spPr>
            <a:xfrm>
              <a:off x="7010280" y="-7920"/>
              <a:ext cx="2142720" cy="6865560"/>
            </a:xfrm>
            <a:custGeom>
              <a:avLst/>
              <a:gdLst/>
              <a:ah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7" name="CustomShape 19"/>
            <p:cNvSpPr/>
            <p:nvPr/>
          </p:nvSpPr>
          <p:spPr>
            <a:xfrm>
              <a:off x="8296200" y="-7920"/>
              <a:ext cx="856800" cy="6865560"/>
            </a:xfrm>
            <a:custGeom>
              <a:avLst/>
              <a:gdLst/>
              <a:ah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8" name="CustomShape 20"/>
            <p:cNvSpPr/>
            <p:nvPr/>
          </p:nvSpPr>
          <p:spPr>
            <a:xfrm>
              <a:off x="8077320" y="-7920"/>
              <a:ext cx="1066320" cy="6865560"/>
            </a:xfrm>
            <a:custGeom>
              <a:avLst/>
              <a:gdLst/>
              <a:ah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9" name="CustomShape 21"/>
            <p:cNvSpPr/>
            <p:nvPr/>
          </p:nvSpPr>
          <p:spPr>
            <a:xfrm>
              <a:off x="8059680" y="4894200"/>
              <a:ext cx="1095120" cy="1963440"/>
            </a:xfrm>
            <a:custGeom>
              <a:avLst/>
              <a:gdLst/>
              <a:ah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0" name="CustomShape 22"/>
            <p:cNvSpPr/>
            <p:nvPr/>
          </p:nvSpPr>
          <p:spPr>
            <a:xfrm>
              <a:off x="-7920" y="-7920"/>
              <a:ext cx="863280" cy="569700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31" name="PlaceHolder 23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ru-RU" sz="5400" spc="-1" strike="noStrike">
                <a:solidFill>
                  <a:srgbClr val="4e67c8"/>
                </a:solidFill>
                <a:latin typeface="Trebuchet MS"/>
              </a:rPr>
              <a:t>Образец заголовка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4"/>
          <p:cNvSpPr>
            <a:spLocks noGrp="1"/>
          </p:cNvSpPr>
          <p:nvPr>
            <p:ph type="dt"/>
          </p:nvPr>
        </p:nvSpPr>
        <p:spPr>
          <a:xfrm>
            <a:off x="5405400" y="6041880"/>
            <a:ext cx="6840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33" name="PlaceHolder 25"/>
          <p:cNvSpPr>
            <a:spLocks noGrp="1"/>
          </p:cNvSpPr>
          <p:nvPr>
            <p:ph type="ftr"/>
          </p:nvPr>
        </p:nvSpPr>
        <p:spPr>
          <a:xfrm>
            <a:off x="609480" y="6041880"/>
            <a:ext cx="46224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34" name="PlaceHolder 26"/>
          <p:cNvSpPr>
            <a:spLocks noGrp="1"/>
          </p:cNvSpPr>
          <p:nvPr>
            <p:ph type="sldNum"/>
          </p:nvPr>
        </p:nvSpPr>
        <p:spPr>
          <a:xfrm>
            <a:off x="6445080" y="6041880"/>
            <a:ext cx="51228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D4FE097-91BB-419C-A448-0AF4DE280B91}" type="slidenum">
              <a:rPr b="0" lang="ru-RU" sz="900" spc="-1" strike="noStrike">
                <a:solidFill>
                  <a:srgbClr val="4e67c8"/>
                </a:solidFill>
                <a:latin typeface="Arial"/>
              </a:rPr>
              <a:t>&lt;номер&gt;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235" name="PlaceHolder 2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  <a:endParaRPr b="0" lang="ru-RU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200" spc="-1" strike="noStrike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Седьмой уровень структуры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diagramData" Target="../diagrams/data2.xml"/><Relationship Id="rId10" Type="http://schemas.openxmlformats.org/officeDocument/2006/relationships/diagramLayout" Target="../diagrams/layout2.xml"/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9" Type="http://schemas.openxmlformats.org/officeDocument/2006/relationships/diagramData" Target="../diagrams/data5.xml"/><Relationship Id="rId10" Type="http://schemas.openxmlformats.org/officeDocument/2006/relationships/diagramLayout" Target="../diagrams/layout5.xml"/><Relationship Id="rId11" Type="http://schemas.openxmlformats.org/officeDocument/2006/relationships/diagramQuickStyle" Target="../diagrams/quickStyle5.xml"/><Relationship Id="rId12" Type="http://schemas.openxmlformats.org/officeDocument/2006/relationships/diagramColors" Target="../diagrams/colors5.xml"/><Relationship Id="rId13" Type="http://schemas.microsoft.com/office/2007/relationships/diagramDrawing" Target="../diagrams/drawing5.xml"/><Relationship Id="rId1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diagramData" Target="../diagrams/data7.xml"/><Relationship Id="rId9" Type="http://schemas.openxmlformats.org/officeDocument/2006/relationships/diagramLayout" Target="../diagrams/layout7.xml"/><Relationship Id="rId10" Type="http://schemas.openxmlformats.org/officeDocument/2006/relationships/diagramQuickStyle" Target="../diagrams/quickStyle7.xml"/><Relationship Id="rId11" Type="http://schemas.openxmlformats.org/officeDocument/2006/relationships/diagramColors" Target="../diagrams/colors7.xml"/><Relationship Id="rId12" Type="http://schemas.microsoft.com/office/2007/relationships/diagramDrawing" Target="../diagrams/drawing7.xml"/><Relationship Id="rId13" Type="http://schemas.openxmlformats.org/officeDocument/2006/relationships/image" Target="../media/image24.jpeg"/><Relationship Id="rId1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diagramData" Target="../diagrams/data8.xml"/><Relationship Id="rId6" Type="http://schemas.openxmlformats.org/officeDocument/2006/relationships/diagramLayout" Target="../diagrams/layout8.xml"/><Relationship Id="rId7" Type="http://schemas.openxmlformats.org/officeDocument/2006/relationships/diagramQuickStyle" Target="../diagrams/quickStyle8.xml"/><Relationship Id="rId8" Type="http://schemas.openxmlformats.org/officeDocument/2006/relationships/diagramColors" Target="../diagrams/colors8.xml"/><Relationship Id="rId9" Type="http://schemas.microsoft.com/office/2007/relationships/diagramDrawing" Target="../diagrams/drawing8.xml"/><Relationship Id="rId10" Type="http://schemas.openxmlformats.org/officeDocument/2006/relationships/diagramData" Target="../diagrams/data9.xml"/><Relationship Id="rId11" Type="http://schemas.openxmlformats.org/officeDocument/2006/relationships/diagramLayout" Target="../diagrams/layout9.xml"/><Relationship Id="rId12" Type="http://schemas.openxmlformats.org/officeDocument/2006/relationships/diagramQuickStyle" Target="../diagrams/quickStyle9.xml"/><Relationship Id="rId13" Type="http://schemas.openxmlformats.org/officeDocument/2006/relationships/diagramColors" Target="../diagrams/colors9.xml"/><Relationship Id="rId14" Type="http://schemas.microsoft.com/office/2007/relationships/diagramDrawing" Target="../diagrams/drawing9.xml"/><Relationship Id="rId1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diagramData" Target="../diagrams/data10.xml"/><Relationship Id="rId5" Type="http://schemas.openxmlformats.org/officeDocument/2006/relationships/diagramLayout" Target="../diagrams/layout10.xml"/><Relationship Id="rId6" Type="http://schemas.openxmlformats.org/officeDocument/2006/relationships/diagramQuickStyle" Target="../diagrams/quickStyle10.xml"/><Relationship Id="rId7" Type="http://schemas.openxmlformats.org/officeDocument/2006/relationships/diagramColors" Target="../diagrams/colors10.xml"/><Relationship Id="rId8" Type="http://schemas.microsoft.com/office/2007/relationships/diagramDrawing" Target="../diagrams/drawing10.xml"/><Relationship Id="rId9" Type="http://schemas.openxmlformats.org/officeDocument/2006/relationships/diagramData" Target="../diagrams/data11.xml"/><Relationship Id="rId10" Type="http://schemas.openxmlformats.org/officeDocument/2006/relationships/diagramLayout" Target="../diagrams/layout11.xml"/><Relationship Id="rId11" Type="http://schemas.openxmlformats.org/officeDocument/2006/relationships/diagramQuickStyle" Target="../diagrams/quickStyle11.xml"/><Relationship Id="rId12" Type="http://schemas.openxmlformats.org/officeDocument/2006/relationships/diagramColors" Target="../diagrams/colors11.xml"/><Relationship Id="rId13" Type="http://schemas.microsoft.com/office/2007/relationships/diagramDrawing" Target="../diagrams/drawing11.xml"/><Relationship Id="rId1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diagramData" Target="../diagrams/data12.xml"/><Relationship Id="rId5" Type="http://schemas.openxmlformats.org/officeDocument/2006/relationships/diagramLayout" Target="../diagrams/layout12.xml"/><Relationship Id="rId6" Type="http://schemas.openxmlformats.org/officeDocument/2006/relationships/diagramQuickStyle" Target="../diagrams/quickStyle12.xml"/><Relationship Id="rId7" Type="http://schemas.openxmlformats.org/officeDocument/2006/relationships/diagramColors" Target="../diagrams/colors12.xml"/><Relationship Id="rId8" Type="http://schemas.microsoft.com/office/2007/relationships/diagramDrawing" Target="../diagrams/drawing12.xml"/><Relationship Id="rId9" Type="http://schemas.openxmlformats.org/officeDocument/2006/relationships/diagramData" Target="../diagrams/data13.xml"/><Relationship Id="rId10" Type="http://schemas.openxmlformats.org/officeDocument/2006/relationships/diagramLayout" Target="../diagrams/layout13.xml"/><Relationship Id="rId11" Type="http://schemas.openxmlformats.org/officeDocument/2006/relationships/diagramQuickStyle" Target="../diagrams/quickStyle13.xml"/><Relationship Id="rId12" Type="http://schemas.openxmlformats.org/officeDocument/2006/relationships/diagramColors" Target="../diagrams/colors13.xml"/><Relationship Id="rId13" Type="http://schemas.microsoft.com/office/2007/relationships/diagramDrawing" Target="../diagrams/drawing13.xml"/><Relationship Id="rId1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image" Target="../media/image37.png"/><Relationship Id="rId4" Type="http://schemas.openxmlformats.org/officeDocument/2006/relationships/diagramData" Target="../diagrams/data14.xml"/><Relationship Id="rId5" Type="http://schemas.openxmlformats.org/officeDocument/2006/relationships/diagramLayout" Target="../diagrams/layout14.xml"/><Relationship Id="rId6" Type="http://schemas.openxmlformats.org/officeDocument/2006/relationships/diagramQuickStyle" Target="../diagrams/quickStyle14.xml"/><Relationship Id="rId7" Type="http://schemas.openxmlformats.org/officeDocument/2006/relationships/diagramColors" Target="../diagrams/colors14.xml"/><Relationship Id="rId8" Type="http://schemas.microsoft.com/office/2007/relationships/diagramDrawing" Target="../diagrams/drawing14.xml"/><Relationship Id="rId9" Type="http://schemas.openxmlformats.org/officeDocument/2006/relationships/image" Target="../media/image38.png"/><Relationship Id="rId10" Type="http://schemas.openxmlformats.org/officeDocument/2006/relationships/diagramData" Target="../diagrams/data15.xml"/><Relationship Id="rId11" Type="http://schemas.openxmlformats.org/officeDocument/2006/relationships/diagramLayout" Target="../diagrams/layout15.xml"/><Relationship Id="rId12" Type="http://schemas.openxmlformats.org/officeDocument/2006/relationships/diagramQuickStyle" Target="../diagrams/quickStyle15.xml"/><Relationship Id="rId13" Type="http://schemas.openxmlformats.org/officeDocument/2006/relationships/diagramColors" Target="../diagrams/colors15.xml"/><Relationship Id="rId14" Type="http://schemas.microsoft.com/office/2007/relationships/diagramDrawing" Target="../diagrams/drawing15.xml"/><Relationship Id="rId15" Type="http://schemas.openxmlformats.org/officeDocument/2006/relationships/diagramData" Target="../diagrams/data16.xml"/><Relationship Id="rId16" Type="http://schemas.openxmlformats.org/officeDocument/2006/relationships/diagramLayout" Target="../diagrams/layout16.xml"/><Relationship Id="rId17" Type="http://schemas.openxmlformats.org/officeDocument/2006/relationships/diagramQuickStyle" Target="../diagrams/quickStyle16.xml"/><Relationship Id="rId18" Type="http://schemas.openxmlformats.org/officeDocument/2006/relationships/diagramColors" Target="../diagrams/colors16.xml"/><Relationship Id="rId19" Type="http://schemas.microsoft.com/office/2007/relationships/diagramDrawing" Target="../diagrams/drawing16.xml"/><Relationship Id="rId20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diagramData" Target="../diagrams/data17.xml"/><Relationship Id="rId6" Type="http://schemas.openxmlformats.org/officeDocument/2006/relationships/diagramLayout" Target="../diagrams/layout17.xml"/><Relationship Id="rId7" Type="http://schemas.openxmlformats.org/officeDocument/2006/relationships/diagramQuickStyle" Target="../diagrams/quickStyle17.xml"/><Relationship Id="rId8" Type="http://schemas.openxmlformats.org/officeDocument/2006/relationships/diagramColors" Target="../diagrams/colors17.xml"/><Relationship Id="rId9" Type="http://schemas.microsoft.com/office/2007/relationships/diagramDrawing" Target="../diagrams/drawing17.xml"/><Relationship Id="rId10" Type="http://schemas.openxmlformats.org/officeDocument/2006/relationships/diagramData" Target="../diagrams/data18.xml"/><Relationship Id="rId11" Type="http://schemas.openxmlformats.org/officeDocument/2006/relationships/diagramLayout" Target="../diagrams/layout18.xml"/><Relationship Id="rId12" Type="http://schemas.openxmlformats.org/officeDocument/2006/relationships/diagramQuickStyle" Target="../diagrams/quickStyle18.xml"/><Relationship Id="rId13" Type="http://schemas.openxmlformats.org/officeDocument/2006/relationships/diagramColors" Target="../diagrams/colors18.xml"/><Relationship Id="rId14" Type="http://schemas.microsoft.com/office/2007/relationships/diagramDrawing" Target="../diagrams/drawing18.xml"/><Relationship Id="rId1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diagramData" Target="../diagrams/data19.xml"/><Relationship Id="rId4" Type="http://schemas.openxmlformats.org/officeDocument/2006/relationships/diagramLayout" Target="../diagrams/layout19.xml"/><Relationship Id="rId5" Type="http://schemas.openxmlformats.org/officeDocument/2006/relationships/diagramQuickStyle" Target="../diagrams/quickStyle19.xml"/><Relationship Id="rId6" Type="http://schemas.openxmlformats.org/officeDocument/2006/relationships/diagramColors" Target="../diagrams/colors19.xml"/><Relationship Id="rId7" Type="http://schemas.microsoft.com/office/2007/relationships/diagramDrawing" Target="../diagrams/drawing19.xml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diagramData" Target="../diagrams/data20.xml"/><Relationship Id="rId6" Type="http://schemas.openxmlformats.org/officeDocument/2006/relationships/diagramLayout" Target="../diagrams/layout20.xml"/><Relationship Id="rId7" Type="http://schemas.openxmlformats.org/officeDocument/2006/relationships/diagramQuickStyle" Target="../diagrams/quickStyle20.xml"/><Relationship Id="rId8" Type="http://schemas.openxmlformats.org/officeDocument/2006/relationships/diagramColors" Target="../diagrams/colors20.xml"/><Relationship Id="rId9" Type="http://schemas.microsoft.com/office/2007/relationships/diagramDrawing" Target="../diagrams/drawing20.xml"/><Relationship Id="rId10" Type="http://schemas.openxmlformats.org/officeDocument/2006/relationships/diagramData" Target="../diagrams/data21.xml"/><Relationship Id="rId11" Type="http://schemas.openxmlformats.org/officeDocument/2006/relationships/diagramLayout" Target="../diagrams/layout21.xml"/><Relationship Id="rId12" Type="http://schemas.openxmlformats.org/officeDocument/2006/relationships/diagramQuickStyle" Target="../diagrams/quickStyle21.xml"/><Relationship Id="rId13" Type="http://schemas.openxmlformats.org/officeDocument/2006/relationships/diagramColors" Target="../diagrams/colors21.xml"/><Relationship Id="rId14" Type="http://schemas.microsoft.com/office/2007/relationships/diagramDrawing" Target="../diagrams/drawing21.xml"/><Relationship Id="rId15" Type="http://schemas.openxmlformats.org/officeDocument/2006/relationships/diagramData" Target="../diagrams/data22.xml"/><Relationship Id="rId16" Type="http://schemas.openxmlformats.org/officeDocument/2006/relationships/diagramLayout" Target="../diagrams/layout22.xml"/><Relationship Id="rId17" Type="http://schemas.openxmlformats.org/officeDocument/2006/relationships/diagramQuickStyle" Target="../diagrams/quickStyle22.xml"/><Relationship Id="rId18" Type="http://schemas.openxmlformats.org/officeDocument/2006/relationships/diagramColors" Target="../diagrams/colors22.xml"/><Relationship Id="rId19" Type="http://schemas.microsoft.com/office/2007/relationships/diagramDrawing" Target="../diagrams/drawing22.xml"/><Relationship Id="rId20" Type="http://schemas.openxmlformats.org/officeDocument/2006/relationships/diagramData" Target="../diagrams/data23.xml"/><Relationship Id="rId21" Type="http://schemas.openxmlformats.org/officeDocument/2006/relationships/diagramLayout" Target="../diagrams/layout23.xml"/><Relationship Id="rId22" Type="http://schemas.openxmlformats.org/officeDocument/2006/relationships/diagramQuickStyle" Target="../diagrams/quickStyle23.xml"/><Relationship Id="rId23" Type="http://schemas.openxmlformats.org/officeDocument/2006/relationships/diagramColors" Target="../diagrams/colors23.xml"/><Relationship Id="rId24" Type="http://schemas.microsoft.com/office/2007/relationships/diagramDrawing" Target="../diagrams/drawing23.xml"/><Relationship Id="rId25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diagramData" Target="../diagrams/data24.xml"/><Relationship Id="rId4" Type="http://schemas.openxmlformats.org/officeDocument/2006/relationships/diagramLayout" Target="../diagrams/layout24.xml"/><Relationship Id="rId5" Type="http://schemas.openxmlformats.org/officeDocument/2006/relationships/diagramQuickStyle" Target="../diagrams/quickStyle24.xml"/><Relationship Id="rId6" Type="http://schemas.openxmlformats.org/officeDocument/2006/relationships/diagramColors" Target="../diagrams/colors24.xml"/><Relationship Id="rId7" Type="http://schemas.microsoft.com/office/2007/relationships/diagramDrawing" Target="../diagrams/drawing24.xml"/><Relationship Id="rId8" Type="http://schemas.openxmlformats.org/officeDocument/2006/relationships/image" Target="../media/image57.jpeg"/><Relationship Id="rId9" Type="http://schemas.openxmlformats.org/officeDocument/2006/relationships/image" Target="../media/image58.png"/><Relationship Id="rId10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5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3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0" y="3141720"/>
            <a:ext cx="7668360" cy="32126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7000"/>
          </a:bodyPr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5200" spc="-1" strike="noStrike">
                <a:solidFill>
                  <a:srgbClr val="0c779d"/>
                </a:solidFill>
                <a:latin typeface="Times New Roman"/>
              </a:rPr>
              <a:t>Исполнение бюджета Сладковского </a:t>
            </a:r>
            <a:endParaRPr b="0" lang="ru-RU" sz="52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5200" spc="-1" strike="noStrike">
                <a:solidFill>
                  <a:srgbClr val="0c779d"/>
                </a:solidFill>
                <a:latin typeface="Times New Roman"/>
              </a:rPr>
              <a:t>сельского поселения</a:t>
            </a:r>
            <a:endParaRPr b="0" lang="ru-RU" sz="52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5200" spc="-1" strike="noStrike">
                <a:solidFill>
                  <a:srgbClr val="0c779d"/>
                </a:solidFill>
                <a:latin typeface="Times New Roman"/>
              </a:rPr>
              <a:t>за 2019 год</a:t>
            </a:r>
            <a:endParaRPr b="0" lang="ru-RU" sz="52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5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3" name="CustomShape 2"/>
          <p:cNvSpPr/>
          <p:nvPr/>
        </p:nvSpPr>
        <p:spPr>
          <a:xfrm flipH="1">
            <a:off x="1907640" y="907920"/>
            <a:ext cx="576072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002060"/>
                </a:solidFill>
                <a:latin typeface="Times New Roman"/>
              </a:rPr>
              <a:t>БЮДЖЕТ ДЛЯ ГРАЖДАН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274" name="Picture 5" descr=""/>
          <p:cNvPicPr/>
          <p:nvPr/>
        </p:nvPicPr>
        <p:blipFill>
          <a:blip r:embed="rId1"/>
          <a:stretch/>
        </p:blipFill>
        <p:spPr>
          <a:xfrm>
            <a:off x="117360" y="0"/>
            <a:ext cx="1763280" cy="2923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683640" y="11664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70c0"/>
                </a:solidFill>
                <a:latin typeface="Times New Roman"/>
              </a:rPr>
              <a:t>Выполнение расходной части консолидированного бюджета Сладковского сельского поселения по разделам за 2019 год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33" name="Table 2"/>
          <p:cNvGraphicFramePr/>
          <p:nvPr/>
        </p:nvGraphicFramePr>
        <p:xfrm>
          <a:off x="395640" y="2061000"/>
          <a:ext cx="7560360" cy="4097520"/>
        </p:xfrm>
        <a:graphic>
          <a:graphicData uri="http://schemas.openxmlformats.org/drawingml/2006/table">
            <a:tbl>
              <a:tblPr/>
              <a:tblGrid>
                <a:gridCol w="2821320"/>
                <a:gridCol w="716760"/>
                <a:gridCol w="1106640"/>
                <a:gridCol w="1044360"/>
                <a:gridCol w="997560"/>
                <a:gridCol w="873720"/>
              </a:tblGrid>
              <a:tr h="365040">
                <a:tc>
                  <a:txBody>
                    <a:bodyPr lIns="4680" rIns="4680" tIns="468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показателя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Код раздела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Уточненная роспись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4680" rIns="4680" tIns="468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Кассовый расход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4680" rIns="4680" tIns="468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Остаток росписи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4680" rIns="4680" tIns="468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росписи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noFill/>
                  </a:tcPr>
                </a:tc>
              </a:tr>
              <a:tr h="21060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10 051 397,10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10 051 397,10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100,00%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104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ОБОРОНА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246 300,00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246 300,00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100,00%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6448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74 516,37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74 516,37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100,00%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104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ЭКОНОМИКА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6 073 494,06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5 501 493,15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572 000,91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90,58%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7584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8 102 032,65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6 499 638,95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1 602 393,70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80,22%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104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ОХРАНА ОКРУЖАЮЩЕЙ СРЕДЫ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100 000,00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100 000,00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100,00%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104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6 000,00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6 000,00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100,00%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104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КУЛЬТУРА, КИНЕМАТОГРАФИЯ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19 127 900,00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19 127 900,00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100,00%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104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ПОЛИТИКА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7 000,00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7 000,00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100,00%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2104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 И СПОРТ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909 906,20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163 768,90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746 137,30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18,00%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660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11 571,70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11 571,70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0,00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100,00%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64480">
                <a:tc>
                  <a:txBody>
                    <a:bodyPr lIns="4680" rIns="4680" tIns="468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1300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solidFill>
                      <a:srgbClr val="ffffff"/>
                    </a:solidFill>
                  </a:tcPr>
                </a:tc>
              </a:tr>
              <a:tr h="223200">
                <a:tc gridSpan="2">
                  <a:txBody>
                    <a:bodyPr lIns="4680" rIns="4680" tIns="46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 РАСХОДОВ: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44 710 118,08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41 789 586,17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2 920 531,91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680" rIns="4680" tIns="4680" bIns="0">
                      <a:noAutofit/>
                    </a:bodyPr>
                    <a:p>
                      <a:pPr algn="r"/>
                      <a:r>
                        <a:rPr b="0" lang="ru-RU" sz="11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93,47%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Liberation Serif;Times New Roman"/>
                      </a:endParaRPr>
                    </a:p>
                  </a:txBody>
                  <a:tcPr marL="4680" marR="468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34" name="Picture 1" descr=""/>
          <p:cNvPicPr/>
          <p:nvPr/>
        </p:nvPicPr>
        <p:blipFill>
          <a:blip r:embed="rId1"/>
          <a:stretch/>
        </p:blipFill>
        <p:spPr>
          <a:xfrm>
            <a:off x="107640" y="7200"/>
            <a:ext cx="529920" cy="8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6" descr=""/>
          <p:cNvPicPr/>
          <p:nvPr/>
        </p:nvPicPr>
        <p:blipFill>
          <a:blip r:embed="rId1"/>
          <a:stretch/>
        </p:blipFill>
        <p:spPr>
          <a:xfrm>
            <a:off x="0" y="4362120"/>
            <a:ext cx="4715640" cy="2495520"/>
          </a:xfrm>
          <a:prstGeom prst="rect">
            <a:avLst/>
          </a:prstGeom>
          <a:ln>
            <a:noFill/>
          </a:ln>
        </p:spPr>
      </p:pic>
      <p:pic>
        <p:nvPicPr>
          <p:cNvPr id="336" name="Picture 5" descr="C:\Users\GLAVBUCH\Desktop\БЮДЖЕТ для граждан\0014-016-.jpg"/>
          <p:cNvPicPr/>
          <p:nvPr/>
        </p:nvPicPr>
        <p:blipFill>
          <a:blip r:embed="rId2"/>
          <a:stretch/>
        </p:blipFill>
        <p:spPr>
          <a:xfrm>
            <a:off x="5868000" y="1268640"/>
            <a:ext cx="3171600" cy="3076200"/>
          </a:xfrm>
          <a:prstGeom prst="rect">
            <a:avLst/>
          </a:prstGeom>
          <a:ln>
            <a:noFill/>
          </a:ln>
        </p:spPr>
      </p:pic>
      <p:sp>
        <p:nvSpPr>
          <p:cNvPr id="337" name="TextShape 1"/>
          <p:cNvSpPr txBox="1"/>
          <p:nvPr/>
        </p:nvSpPr>
        <p:spPr>
          <a:xfrm>
            <a:off x="444600" y="188640"/>
            <a:ext cx="7255080" cy="187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70c0"/>
                </a:solidFill>
                <a:latin typeface="Times New Roman"/>
              </a:rPr>
              <a:t>Программные направления деятельности </a:t>
            </a:r>
            <a:br/>
            <a:br/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ОБЩЕГОСУДАРСТВЕННЫЕ ВОПРОСЫ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Picture 2" descr=""/>
          <p:cNvPicPr/>
          <p:nvPr/>
        </p:nvPicPr>
        <p:blipFill>
          <a:blip r:embed="rId3"/>
          <a:stretch/>
        </p:blipFill>
        <p:spPr>
          <a:xfrm>
            <a:off x="107640" y="2808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39" name="TextShape 2"/>
          <p:cNvSpPr txBox="1"/>
          <p:nvPr/>
        </p:nvSpPr>
        <p:spPr>
          <a:xfrm>
            <a:off x="611640" y="2061000"/>
            <a:ext cx="8064360" cy="3474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769957257"/>
              </p:ext>
            </p:extLst>
          </p:nvPr>
        </p:nvGraphicFramePr>
        <p:xfrm>
          <a:off x="-684720" y="1222920"/>
          <a:ext cx="6840360" cy="316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437163520"/>
              </p:ext>
            </p:extLst>
          </p:nvPr>
        </p:nvGraphicFramePr>
        <p:xfrm>
          <a:off x="2699640" y="3573000"/>
          <a:ext cx="5976360" cy="295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2" descr=""/>
          <p:cNvPicPr/>
          <p:nvPr/>
        </p:nvPicPr>
        <p:blipFill>
          <a:blip r:embed="rId1"/>
          <a:stretch/>
        </p:blipFill>
        <p:spPr>
          <a:xfrm rot="19911600">
            <a:off x="271080" y="3638880"/>
            <a:ext cx="4085280" cy="2292840"/>
          </a:xfrm>
          <a:prstGeom prst="rect">
            <a:avLst/>
          </a:prstGeom>
          <a:ln>
            <a:noFill/>
          </a:ln>
        </p:spPr>
      </p:pic>
      <p:pic>
        <p:nvPicPr>
          <p:cNvPr id="341" name="Picture 3" descr=""/>
          <p:cNvPicPr/>
          <p:nvPr/>
        </p:nvPicPr>
        <p:blipFill>
          <a:blip r:embed="rId2"/>
          <a:stretch/>
        </p:blipFill>
        <p:spPr>
          <a:xfrm rot="20369400">
            <a:off x="4700520" y="3531960"/>
            <a:ext cx="4052880" cy="2700720"/>
          </a:xfrm>
          <a:prstGeom prst="rect">
            <a:avLst/>
          </a:prstGeom>
          <a:ln>
            <a:noFill/>
          </a:ln>
        </p:spPr>
      </p:pic>
      <p:pic>
        <p:nvPicPr>
          <p:cNvPr id="342" name="Picture 2" descr=""/>
          <p:cNvPicPr/>
          <p:nvPr/>
        </p:nvPicPr>
        <p:blipFill>
          <a:blip r:embed="rId3"/>
          <a:stretch/>
        </p:blipFill>
        <p:spPr>
          <a:xfrm>
            <a:off x="107640" y="3096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43" name="TextShape 1"/>
          <p:cNvSpPr txBox="1"/>
          <p:nvPr/>
        </p:nvSpPr>
        <p:spPr>
          <a:xfrm>
            <a:off x="323640" y="1340640"/>
            <a:ext cx="8424720" cy="3096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200" spc="-1" strike="noStrike">
                <a:solidFill>
                  <a:srgbClr val="404040"/>
                </a:solidFill>
                <a:latin typeface="Times New Roman"/>
              </a:rPr>
              <a:t> 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44" name="TextShape 2"/>
          <p:cNvSpPr txBox="1"/>
          <p:nvPr/>
        </p:nvSpPr>
        <p:spPr>
          <a:xfrm>
            <a:off x="1187640" y="188640"/>
            <a:ext cx="6512040" cy="1142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br/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НАЦИОНАЛЬНАЯ ОБОРОНА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264971588"/>
              </p:ext>
            </p:extLst>
          </p:nvPr>
        </p:nvGraphicFramePr>
        <p:xfrm>
          <a:off x="251640" y="620640"/>
          <a:ext cx="8424720" cy="295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4" descr="C:\Users\GLAVBUCH\Desktop\БЮДЖЕТ для граждан\IMG_20151112_103820.jpg"/>
          <p:cNvPicPr/>
          <p:nvPr/>
        </p:nvPicPr>
        <p:blipFill>
          <a:blip r:embed="rId1"/>
          <a:stretch/>
        </p:blipFill>
        <p:spPr>
          <a:xfrm>
            <a:off x="6012000" y="2205000"/>
            <a:ext cx="3131640" cy="2088000"/>
          </a:xfrm>
          <a:prstGeom prst="rect">
            <a:avLst/>
          </a:prstGeom>
          <a:ln>
            <a:noFill/>
          </a:ln>
        </p:spPr>
      </p:pic>
      <p:pic>
        <p:nvPicPr>
          <p:cNvPr id="346" name="Picture 3" descr=""/>
          <p:cNvPicPr/>
          <p:nvPr/>
        </p:nvPicPr>
        <p:blipFill>
          <a:blip r:embed="rId2"/>
          <a:stretch/>
        </p:blipFill>
        <p:spPr>
          <a:xfrm>
            <a:off x="5400" y="4533480"/>
            <a:ext cx="3486240" cy="2324160"/>
          </a:xfrm>
          <a:prstGeom prst="rect">
            <a:avLst/>
          </a:prstGeom>
          <a:ln>
            <a:noFill/>
          </a:ln>
        </p:spPr>
      </p:pic>
      <p:pic>
        <p:nvPicPr>
          <p:cNvPr id="347" name="Picture 2" descr=""/>
          <p:cNvPicPr/>
          <p:nvPr/>
        </p:nvPicPr>
        <p:blipFill>
          <a:blip r:embed="rId3"/>
          <a:stretch/>
        </p:blipFill>
        <p:spPr>
          <a:xfrm>
            <a:off x="107640" y="2808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48" name="TextShape 1"/>
          <p:cNvSpPr txBox="1"/>
          <p:nvPr/>
        </p:nvSpPr>
        <p:spPr>
          <a:xfrm>
            <a:off x="323640" y="1340640"/>
            <a:ext cx="8424720" cy="4464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200" spc="-1" strike="noStrike">
                <a:solidFill>
                  <a:srgbClr val="404040"/>
                </a:solidFill>
                <a:latin typeface="Times New Roman"/>
              </a:rPr>
              <a:t> 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49" name="TextShape 2"/>
          <p:cNvSpPr txBox="1"/>
          <p:nvPr/>
        </p:nvSpPr>
        <p:spPr>
          <a:xfrm>
            <a:off x="1187640" y="260640"/>
            <a:ext cx="6512040" cy="1142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НАЦИОНАЛЬНАЯ БЕЗОПАСНОСТЬ И ПРАВООХРАНИТЕЛЬНАЯ ДЕЯТЕЛЬНОСТЬ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2802752532"/>
              </p:ext>
            </p:extLst>
          </p:nvPr>
        </p:nvGraphicFramePr>
        <p:xfrm>
          <a:off x="-540720" y="584640"/>
          <a:ext cx="7848360" cy="295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3548477580"/>
              </p:ext>
            </p:extLst>
          </p:nvPr>
        </p:nvGraphicFramePr>
        <p:xfrm>
          <a:off x="1403640" y="3573000"/>
          <a:ext cx="8100000" cy="28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2" descr=""/>
          <p:cNvPicPr/>
          <p:nvPr/>
        </p:nvPicPr>
        <p:blipFill>
          <a:blip r:embed="rId1"/>
          <a:stretch/>
        </p:blipFill>
        <p:spPr>
          <a:xfrm>
            <a:off x="107640" y="468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51" name="TextShape 1"/>
          <p:cNvSpPr txBox="1"/>
          <p:nvPr/>
        </p:nvSpPr>
        <p:spPr>
          <a:xfrm>
            <a:off x="323640" y="1340640"/>
            <a:ext cx="8424720" cy="4464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200" spc="-1" strike="noStrike">
                <a:solidFill>
                  <a:srgbClr val="404040"/>
                </a:solidFill>
                <a:latin typeface="Times New Roman"/>
              </a:rPr>
              <a:t> 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52" name="TextShape 2"/>
          <p:cNvSpPr txBox="1"/>
          <p:nvPr/>
        </p:nvSpPr>
        <p:spPr>
          <a:xfrm>
            <a:off x="1619640" y="188640"/>
            <a:ext cx="6080040" cy="1142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br/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НАЦИОНАЛЬНАЯ ЭКОНОМИКА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3" name="Picture 3" descr="C:\Users\GLAVBUCH\Desktop\БЮДЖЕТ для граждан\85ca514f9886a96d3c067f991afcb736_XL.jpg"/>
          <p:cNvPicPr/>
          <p:nvPr/>
        </p:nvPicPr>
        <p:blipFill>
          <a:blip r:embed="rId2"/>
          <a:stretch/>
        </p:blipFill>
        <p:spPr>
          <a:xfrm>
            <a:off x="5977800" y="928080"/>
            <a:ext cx="3144600" cy="2284560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2350755045"/>
              </p:ext>
            </p:extLst>
          </p:nvPr>
        </p:nvGraphicFramePr>
        <p:xfrm>
          <a:off x="-540720" y="1196640"/>
          <a:ext cx="7812000" cy="295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3566132837"/>
              </p:ext>
            </p:extLst>
          </p:nvPr>
        </p:nvGraphicFramePr>
        <p:xfrm>
          <a:off x="1475640" y="3245040"/>
          <a:ext cx="8064360" cy="28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54" name="Picture 2" descr="\\SECRETAR\server\Потапова Г.А\20180925_175459.jpg"/>
          <p:cNvPicPr/>
          <p:nvPr/>
        </p:nvPicPr>
        <p:blipFill>
          <a:blip r:embed="rId13"/>
          <a:stretch/>
        </p:blipFill>
        <p:spPr>
          <a:xfrm>
            <a:off x="0" y="3734640"/>
            <a:ext cx="2339280" cy="311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4" descr=""/>
          <p:cNvPicPr/>
          <p:nvPr/>
        </p:nvPicPr>
        <p:blipFill>
          <a:blip r:embed="rId1"/>
          <a:stretch/>
        </p:blipFill>
        <p:spPr>
          <a:xfrm>
            <a:off x="5436000" y="4378320"/>
            <a:ext cx="3707640" cy="2479320"/>
          </a:xfrm>
          <a:prstGeom prst="rect">
            <a:avLst/>
          </a:prstGeom>
          <a:ln>
            <a:noFill/>
          </a:ln>
        </p:spPr>
      </p:pic>
      <p:pic>
        <p:nvPicPr>
          <p:cNvPr id="356" name="Picture 3" descr="\\SECRETAR\server\Потапова Г.А\бюджет граждан фото\DSCN3699.JPG"/>
          <p:cNvPicPr/>
          <p:nvPr/>
        </p:nvPicPr>
        <p:blipFill>
          <a:blip r:embed="rId2"/>
          <a:stretch/>
        </p:blipFill>
        <p:spPr>
          <a:xfrm>
            <a:off x="5079600" y="-360"/>
            <a:ext cx="4064040" cy="2483640"/>
          </a:xfrm>
          <a:prstGeom prst="rect">
            <a:avLst/>
          </a:prstGeom>
          <a:ln>
            <a:noFill/>
          </a:ln>
        </p:spPr>
      </p:pic>
      <p:pic>
        <p:nvPicPr>
          <p:cNvPr id="357" name="Picture 2" descr="\\SECRETAR\server\Потапова Г.А\бюджет граждан фото\P1130863.JPG"/>
          <p:cNvPicPr/>
          <p:nvPr/>
        </p:nvPicPr>
        <p:blipFill>
          <a:blip r:embed="rId3"/>
          <a:stretch/>
        </p:blipFill>
        <p:spPr>
          <a:xfrm>
            <a:off x="899640" y="0"/>
            <a:ext cx="3888000" cy="2916000"/>
          </a:xfrm>
          <a:prstGeom prst="rect">
            <a:avLst/>
          </a:prstGeom>
          <a:ln>
            <a:noFill/>
          </a:ln>
        </p:spPr>
      </p:pic>
      <p:pic>
        <p:nvPicPr>
          <p:cNvPr id="358" name="Picture 2" descr=""/>
          <p:cNvPicPr/>
          <p:nvPr/>
        </p:nvPicPr>
        <p:blipFill>
          <a:blip r:embed="rId4"/>
          <a:stretch/>
        </p:blipFill>
        <p:spPr>
          <a:xfrm>
            <a:off x="107640" y="1332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59" name="TextShape 1"/>
          <p:cNvSpPr txBox="1"/>
          <p:nvPr/>
        </p:nvSpPr>
        <p:spPr>
          <a:xfrm>
            <a:off x="323640" y="1340640"/>
            <a:ext cx="8424720" cy="4464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200" spc="-1" strike="noStrike">
                <a:solidFill>
                  <a:srgbClr val="404040"/>
                </a:solidFill>
                <a:latin typeface="Times New Roman"/>
              </a:rPr>
              <a:t> 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</p:txBody>
      </p:sp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165721473"/>
              </p:ext>
            </p:extLst>
          </p:nvPr>
        </p:nvGraphicFramePr>
        <p:xfrm>
          <a:off x="-396720" y="4049640"/>
          <a:ext cx="7128360" cy="280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3690513084"/>
              </p:ext>
            </p:extLst>
          </p:nvPr>
        </p:nvGraphicFramePr>
        <p:xfrm>
          <a:off x="429840" y="1458000"/>
          <a:ext cx="7992360" cy="295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 descr=""/>
          <p:cNvPicPr/>
          <p:nvPr/>
        </p:nvPicPr>
        <p:blipFill>
          <a:blip r:embed="rId1"/>
          <a:stretch/>
        </p:blipFill>
        <p:spPr>
          <a:xfrm>
            <a:off x="5311800" y="2133000"/>
            <a:ext cx="3686400" cy="2448000"/>
          </a:xfrm>
          <a:prstGeom prst="rect">
            <a:avLst/>
          </a:prstGeom>
          <a:ln>
            <a:noFill/>
          </a:ln>
        </p:spPr>
      </p:pic>
      <p:pic>
        <p:nvPicPr>
          <p:cNvPr id="361" name="Picture 2" descr=""/>
          <p:cNvPicPr/>
          <p:nvPr/>
        </p:nvPicPr>
        <p:blipFill>
          <a:blip r:embed="rId2"/>
          <a:stretch/>
        </p:blipFill>
        <p:spPr>
          <a:xfrm>
            <a:off x="107640" y="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62" name="TextShape 1"/>
          <p:cNvSpPr txBox="1"/>
          <p:nvPr/>
        </p:nvSpPr>
        <p:spPr>
          <a:xfrm>
            <a:off x="323640" y="1340640"/>
            <a:ext cx="8424720" cy="4464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200" spc="-1" strike="noStrike">
                <a:solidFill>
                  <a:srgbClr val="404040"/>
                </a:solidFill>
                <a:latin typeface="Times New Roman"/>
              </a:rPr>
              <a:t> </a:t>
            </a:r>
            <a:endParaRPr b="0" lang="ru-RU" sz="12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363" name="Picture 3" descr="C:\Users\GLAVBUCH\Desktop\БЮДЖЕТ для граждан\logo_1.png"/>
          <p:cNvPicPr/>
          <p:nvPr/>
        </p:nvPicPr>
        <p:blipFill>
          <a:blip r:embed="rId3"/>
          <a:stretch/>
        </p:blipFill>
        <p:spPr>
          <a:xfrm>
            <a:off x="441720" y="2133000"/>
            <a:ext cx="3682800" cy="2490480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Diagram10"/>
          <p:cNvGraphicFramePr/>
          <p:nvPr>
            <p:extLst>
              <p:ext uri="{D42A27DB-BD31-4B8C-83A1-F6EECF244321}">
                <p14:modId xmlns:p14="http://schemas.microsoft.com/office/powerpoint/2010/main" val="3240438327"/>
              </p:ext>
            </p:extLst>
          </p:nvPr>
        </p:nvGraphicFramePr>
        <p:xfrm>
          <a:off x="1187640" y="4049640"/>
          <a:ext cx="7344360" cy="290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11"/>
          <p:cNvGraphicFramePr/>
          <p:nvPr>
            <p:extLst>
              <p:ext uri="{D42A27DB-BD31-4B8C-83A1-F6EECF244321}">
                <p14:modId xmlns:p14="http://schemas.microsoft.com/office/powerpoint/2010/main" val="2990662195"/>
              </p:ext>
            </p:extLst>
          </p:nvPr>
        </p:nvGraphicFramePr>
        <p:xfrm>
          <a:off x="323640" y="-243360"/>
          <a:ext cx="7488360" cy="28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3" descr=""/>
          <p:cNvPicPr/>
          <p:nvPr/>
        </p:nvPicPr>
        <p:blipFill>
          <a:blip r:embed="rId1"/>
          <a:stretch/>
        </p:blipFill>
        <p:spPr>
          <a:xfrm>
            <a:off x="9720" y="4575240"/>
            <a:ext cx="4057920" cy="2282400"/>
          </a:xfrm>
          <a:prstGeom prst="rect">
            <a:avLst/>
          </a:prstGeom>
          <a:ln>
            <a:noFill/>
          </a:ln>
        </p:spPr>
      </p:pic>
      <p:pic>
        <p:nvPicPr>
          <p:cNvPr id="365" name="Picture 2" descr=""/>
          <p:cNvPicPr/>
          <p:nvPr/>
        </p:nvPicPr>
        <p:blipFill>
          <a:blip r:embed="rId2"/>
          <a:stretch/>
        </p:blipFill>
        <p:spPr>
          <a:xfrm>
            <a:off x="6204960" y="921960"/>
            <a:ext cx="2938680" cy="2938680"/>
          </a:xfrm>
          <a:prstGeom prst="rect">
            <a:avLst/>
          </a:prstGeom>
          <a:ln>
            <a:noFill/>
          </a:ln>
        </p:spPr>
      </p:pic>
      <p:pic>
        <p:nvPicPr>
          <p:cNvPr id="366" name="Picture 2" descr=""/>
          <p:cNvPicPr/>
          <p:nvPr/>
        </p:nvPicPr>
        <p:blipFill>
          <a:blip r:embed="rId3"/>
          <a:stretch/>
        </p:blipFill>
        <p:spPr>
          <a:xfrm>
            <a:off x="107640" y="1548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67" name="TextShape 1"/>
          <p:cNvSpPr txBox="1"/>
          <p:nvPr/>
        </p:nvSpPr>
        <p:spPr>
          <a:xfrm>
            <a:off x="1187640" y="188640"/>
            <a:ext cx="6512040" cy="503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ЖИЛИЩНО-КОММУНАЛЬНОЕ ХОЗЯЙСТВО</a:t>
            </a:r>
            <a:br/>
            <a:br/>
            <a:r>
              <a:rPr b="1" lang="ru-RU" sz="1600" spc="-1" strike="noStrike">
                <a:solidFill>
                  <a:srgbClr val="0070c0"/>
                </a:solidFill>
                <a:latin typeface="Times New Roman"/>
              </a:rPr>
              <a:t>ЖИЛИЩНОЕ ХОЗЯЙСТВО</a:t>
            </a:r>
            <a:br/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2" name="Diagram12"/>
          <p:cNvGraphicFramePr/>
          <p:nvPr>
            <p:extLst>
              <p:ext uri="{D42A27DB-BD31-4B8C-83A1-F6EECF244321}">
                <p14:modId xmlns:p14="http://schemas.microsoft.com/office/powerpoint/2010/main" val="774997004"/>
              </p:ext>
            </p:extLst>
          </p:nvPr>
        </p:nvGraphicFramePr>
        <p:xfrm>
          <a:off x="-828720" y="905760"/>
          <a:ext cx="8712720" cy="288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13"/>
          <p:cNvGraphicFramePr/>
          <p:nvPr>
            <p:extLst>
              <p:ext uri="{D42A27DB-BD31-4B8C-83A1-F6EECF244321}">
                <p14:modId xmlns:p14="http://schemas.microsoft.com/office/powerpoint/2010/main" val="2725727877"/>
              </p:ext>
            </p:extLst>
          </p:nvPr>
        </p:nvGraphicFramePr>
        <p:xfrm>
          <a:off x="444600" y="2853000"/>
          <a:ext cx="9828360" cy="295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4" descr=""/>
          <p:cNvPicPr/>
          <p:nvPr/>
        </p:nvPicPr>
        <p:blipFill>
          <a:blip r:embed="rId1"/>
          <a:stretch/>
        </p:blipFill>
        <p:spPr>
          <a:xfrm>
            <a:off x="0" y="720"/>
            <a:ext cx="3347640" cy="2510640"/>
          </a:xfrm>
          <a:prstGeom prst="rect">
            <a:avLst/>
          </a:prstGeom>
          <a:ln>
            <a:noFill/>
          </a:ln>
        </p:spPr>
      </p:pic>
      <p:pic>
        <p:nvPicPr>
          <p:cNvPr id="369" name="Picture 4" descr="\\SECRETAR\server\Потапова Г.А\бюджет граждан фото\DSCN3732.JPG"/>
          <p:cNvPicPr/>
          <p:nvPr/>
        </p:nvPicPr>
        <p:blipFill>
          <a:blip r:embed="rId2"/>
          <a:stretch/>
        </p:blipFill>
        <p:spPr>
          <a:xfrm>
            <a:off x="0" y="4581000"/>
            <a:ext cx="3011400" cy="2258640"/>
          </a:xfrm>
          <a:prstGeom prst="rect">
            <a:avLst/>
          </a:prstGeom>
          <a:ln>
            <a:noFill/>
          </a:ln>
        </p:spPr>
      </p:pic>
      <p:pic>
        <p:nvPicPr>
          <p:cNvPr id="370" name="Picture 2" descr=""/>
          <p:cNvPicPr/>
          <p:nvPr/>
        </p:nvPicPr>
        <p:blipFill>
          <a:blip r:embed="rId3"/>
          <a:stretch/>
        </p:blipFill>
        <p:spPr>
          <a:xfrm>
            <a:off x="0" y="2808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71" name="TextShape 1"/>
          <p:cNvSpPr txBox="1"/>
          <p:nvPr/>
        </p:nvSpPr>
        <p:spPr>
          <a:xfrm>
            <a:off x="709560" y="188640"/>
            <a:ext cx="6990120" cy="6264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70c0"/>
                </a:solidFill>
                <a:latin typeface="Times New Roman"/>
              </a:rPr>
              <a:t>                                                               </a:t>
            </a:r>
            <a:r>
              <a:rPr b="1" lang="ru-RU" sz="1600" spc="-1" strike="noStrike">
                <a:solidFill>
                  <a:srgbClr val="0070c0"/>
                </a:solidFill>
                <a:latin typeface="Times New Roman"/>
              </a:rPr>
              <a:t>ЖИЛИЩНОЕ ХОЗЯЙСТВО</a:t>
            </a:r>
            <a:br/>
            <a:br/>
            <a:br/>
            <a:br/>
            <a:br/>
            <a:br/>
            <a:br/>
            <a:br/>
            <a:br/>
            <a:br/>
            <a:r>
              <a:rPr b="1" lang="ru-RU" sz="1600" spc="-1" strike="noStrike">
                <a:solidFill>
                  <a:srgbClr val="0070c0"/>
                </a:solidFill>
                <a:latin typeface="Times New Roman"/>
              </a:rPr>
              <a:t>КОММУНАЛЬНОЕ ХОЗЯЙСТВО</a:t>
            </a:r>
            <a:br/>
            <a:br/>
            <a:br/>
            <a:br/>
            <a:br/>
            <a:br/>
            <a:br/>
            <a:br/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4" name="Diagram14"/>
          <p:cNvGraphicFramePr/>
          <p:nvPr>
            <p:extLst>
              <p:ext uri="{D42A27DB-BD31-4B8C-83A1-F6EECF244321}">
                <p14:modId xmlns:p14="http://schemas.microsoft.com/office/powerpoint/2010/main" val="851215569"/>
              </p:ext>
            </p:extLst>
          </p:nvPr>
        </p:nvGraphicFramePr>
        <p:xfrm>
          <a:off x="1213200" y="4725000"/>
          <a:ext cx="9021600" cy="24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2" name="Picture 2" descr=""/>
          <p:cNvPicPr/>
          <p:nvPr/>
        </p:nvPicPr>
        <p:blipFill>
          <a:blip r:embed="rId9"/>
          <a:stretch/>
        </p:blipFill>
        <p:spPr>
          <a:xfrm>
            <a:off x="5724000" y="2781000"/>
            <a:ext cx="3168000" cy="1872000"/>
          </a:xfrm>
          <a:prstGeom prst="rect">
            <a:avLst/>
          </a:prstGeom>
          <a:ln>
            <a:noFill/>
          </a:ln>
        </p:spPr>
      </p:pic>
      <p:graphicFrame>
        <p:nvGraphicFramePr>
          <p:cNvPr id="15" name="Diagram15"/>
          <p:cNvGraphicFramePr/>
          <p:nvPr>
            <p:extLst>
              <p:ext uri="{D42A27DB-BD31-4B8C-83A1-F6EECF244321}">
                <p14:modId xmlns:p14="http://schemas.microsoft.com/office/powerpoint/2010/main" val="203018176"/>
              </p:ext>
            </p:extLst>
          </p:nvPr>
        </p:nvGraphicFramePr>
        <p:xfrm>
          <a:off x="-972720" y="2475720"/>
          <a:ext cx="7691040" cy="248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Diagram16"/>
          <p:cNvGraphicFramePr/>
          <p:nvPr>
            <p:extLst>
              <p:ext uri="{D42A27DB-BD31-4B8C-83A1-F6EECF244321}">
                <p14:modId xmlns:p14="http://schemas.microsoft.com/office/powerpoint/2010/main" val="1563180030"/>
              </p:ext>
            </p:extLst>
          </p:nvPr>
        </p:nvGraphicFramePr>
        <p:xfrm>
          <a:off x="1979640" y="268560"/>
          <a:ext cx="7691040" cy="248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Picture 2" descr=""/>
          <p:cNvPicPr/>
          <p:nvPr/>
        </p:nvPicPr>
        <p:blipFill>
          <a:blip r:embed="rId1"/>
          <a:stretch/>
        </p:blipFill>
        <p:spPr>
          <a:xfrm>
            <a:off x="4644000" y="2781000"/>
            <a:ext cx="3647880" cy="2736000"/>
          </a:xfrm>
          <a:prstGeom prst="rect">
            <a:avLst/>
          </a:prstGeom>
          <a:ln>
            <a:noFill/>
          </a:ln>
        </p:spPr>
      </p:pic>
      <p:pic>
        <p:nvPicPr>
          <p:cNvPr id="374" name="Picture 4" descr="C:\Users\GLAVBUCH\Desktop\БЮДЖЕТ для граждан\dsc00066.jpg"/>
          <p:cNvPicPr/>
          <p:nvPr/>
        </p:nvPicPr>
        <p:blipFill>
          <a:blip r:embed="rId2"/>
          <a:stretch/>
        </p:blipFill>
        <p:spPr>
          <a:xfrm>
            <a:off x="5938920" y="29160"/>
            <a:ext cx="3204720" cy="2967480"/>
          </a:xfrm>
          <a:prstGeom prst="rect">
            <a:avLst/>
          </a:prstGeom>
          <a:ln>
            <a:noFill/>
          </a:ln>
        </p:spPr>
      </p:pic>
      <p:pic>
        <p:nvPicPr>
          <p:cNvPr id="375" name="Picture 2" descr=""/>
          <p:cNvPicPr/>
          <p:nvPr/>
        </p:nvPicPr>
        <p:blipFill>
          <a:blip r:embed="rId3"/>
          <a:stretch/>
        </p:blipFill>
        <p:spPr>
          <a:xfrm>
            <a:off x="0" y="3258720"/>
            <a:ext cx="3951720" cy="2016000"/>
          </a:xfrm>
          <a:prstGeom prst="rect">
            <a:avLst/>
          </a:prstGeom>
          <a:ln>
            <a:noFill/>
          </a:ln>
        </p:spPr>
      </p:pic>
      <p:pic>
        <p:nvPicPr>
          <p:cNvPr id="376" name="Picture 2" descr=""/>
          <p:cNvPicPr/>
          <p:nvPr/>
        </p:nvPicPr>
        <p:blipFill>
          <a:blip r:embed="rId4"/>
          <a:stretch/>
        </p:blipFill>
        <p:spPr>
          <a:xfrm>
            <a:off x="107640" y="2916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77" name="TextShape 1"/>
          <p:cNvSpPr txBox="1"/>
          <p:nvPr/>
        </p:nvSpPr>
        <p:spPr>
          <a:xfrm>
            <a:off x="1187640" y="404640"/>
            <a:ext cx="6512040" cy="575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rgbClr val="23735d"/>
                </a:solidFill>
                <a:latin typeface="Times New Roman"/>
              </a:rPr>
              <a:t>     </a:t>
            </a:r>
            <a:r>
              <a:rPr b="1" lang="ru-RU" sz="1600" spc="-1" strike="noStrike">
                <a:solidFill>
                  <a:srgbClr val="0070c0"/>
                </a:solidFill>
                <a:latin typeface="Times New Roman"/>
              </a:rPr>
              <a:t>БЛАГОУСТРОЙСТВО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7" name="Diagram17"/>
          <p:cNvGraphicFramePr/>
          <p:nvPr>
            <p:extLst>
              <p:ext uri="{D42A27DB-BD31-4B8C-83A1-F6EECF244321}">
                <p14:modId xmlns:p14="http://schemas.microsoft.com/office/powerpoint/2010/main" val="876549549"/>
              </p:ext>
            </p:extLst>
          </p:nvPr>
        </p:nvGraphicFramePr>
        <p:xfrm>
          <a:off x="-468720" y="692640"/>
          <a:ext cx="7295400" cy="281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Diagram18"/>
          <p:cNvGraphicFramePr/>
          <p:nvPr>
            <p:extLst>
              <p:ext uri="{D42A27DB-BD31-4B8C-83A1-F6EECF244321}">
                <p14:modId xmlns:p14="http://schemas.microsoft.com/office/powerpoint/2010/main" val="3097211120"/>
              </p:ext>
            </p:extLst>
          </p:nvPr>
        </p:nvGraphicFramePr>
        <p:xfrm>
          <a:off x="441720" y="4437000"/>
          <a:ext cx="9684360" cy="281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468360" y="333360"/>
            <a:ext cx="691164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c779d"/>
                </a:solidFill>
                <a:latin typeface="Times New Roman"/>
              </a:rPr>
              <a:t>Исполнение бюджета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c779d"/>
                </a:solidFill>
                <a:latin typeface="Times New Roman"/>
              </a:rPr>
              <a:t>Сладковского сельского поселения осуществлялось в соответствии с: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323640" y="2061000"/>
            <a:ext cx="7344720" cy="39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- </a:t>
            </a:r>
            <a:r>
              <a:rPr b="1" i="1" lang="ru-RU" sz="1800" spc="-1" strike="noStrike">
                <a:solidFill>
                  <a:srgbClr val="000000"/>
                </a:solidFill>
                <a:latin typeface="Arial"/>
              </a:rPr>
              <a:t>Положением «О бюджетном процессе в Сладковском сельском поселении», утвержденным решением Думы от 31.10.2013 №28 (с изменениями);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- </a:t>
            </a:r>
            <a:r>
              <a:rPr b="1" i="1" lang="ru-RU" sz="1800" spc="-1" strike="noStrike">
                <a:solidFill>
                  <a:srgbClr val="000000"/>
                </a:solidFill>
                <a:latin typeface="Arial"/>
              </a:rPr>
              <a:t>решением Думы  Сладковского сельского поселения  от 27.12.2018г. № 120-НПА «О бюджете Сладковского сельского поселения на 2019 год и на плановый период 2020 и 2021 годов» с учетом изменений;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- </a:t>
            </a:r>
            <a:r>
              <a:rPr b="1" i="1" lang="ru-RU" sz="1800" spc="-1" strike="noStrike">
                <a:solidFill>
                  <a:srgbClr val="000000"/>
                </a:solidFill>
                <a:latin typeface="Arial"/>
              </a:rPr>
              <a:t>сводной бюджетной росписью с учетом изменений;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- </a:t>
            </a:r>
            <a:r>
              <a:rPr b="1" i="1" lang="ru-RU" sz="1800" spc="-1" strike="noStrike">
                <a:solidFill>
                  <a:srgbClr val="000000"/>
                </a:solidFill>
                <a:latin typeface="Arial"/>
              </a:rPr>
              <a:t>утвержденными лимитами бюджетных обязательств;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- </a:t>
            </a:r>
            <a:r>
              <a:rPr b="1" i="1" lang="ru-RU" sz="1800" spc="-1" strike="noStrike">
                <a:solidFill>
                  <a:srgbClr val="000000"/>
                </a:solidFill>
                <a:latin typeface="Arial"/>
              </a:rPr>
              <a:t>предельными объемами финансирования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77" name="Picture 4" descr=""/>
          <p:cNvPicPr/>
          <p:nvPr/>
        </p:nvPicPr>
        <p:blipFill>
          <a:blip r:embed="rId1"/>
          <a:stretch/>
        </p:blipFill>
        <p:spPr>
          <a:xfrm>
            <a:off x="107640" y="29880"/>
            <a:ext cx="529920" cy="8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icture 2" descr=""/>
          <p:cNvPicPr/>
          <p:nvPr/>
        </p:nvPicPr>
        <p:blipFill>
          <a:blip r:embed="rId1"/>
          <a:stretch/>
        </p:blipFill>
        <p:spPr>
          <a:xfrm>
            <a:off x="3099240" y="2781000"/>
            <a:ext cx="3616920" cy="2712600"/>
          </a:xfrm>
          <a:prstGeom prst="rect">
            <a:avLst/>
          </a:prstGeom>
          <a:ln>
            <a:noFill/>
          </a:ln>
        </p:spPr>
      </p:pic>
      <p:pic>
        <p:nvPicPr>
          <p:cNvPr id="379" name="Picture 2" descr=""/>
          <p:cNvPicPr/>
          <p:nvPr/>
        </p:nvPicPr>
        <p:blipFill>
          <a:blip r:embed="rId2"/>
          <a:stretch/>
        </p:blipFill>
        <p:spPr>
          <a:xfrm>
            <a:off x="107640" y="2808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80" name="TextShape 1"/>
          <p:cNvSpPr txBox="1"/>
          <p:nvPr/>
        </p:nvSpPr>
        <p:spPr>
          <a:xfrm>
            <a:off x="2051640" y="214920"/>
            <a:ext cx="5729760" cy="503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ОБРАЗОВАНИЕ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9" name="Diagram19"/>
          <p:cNvGraphicFramePr/>
          <p:nvPr>
            <p:extLst>
              <p:ext uri="{D42A27DB-BD31-4B8C-83A1-F6EECF244321}">
                <p14:modId xmlns:p14="http://schemas.microsoft.com/office/powerpoint/2010/main" val="1986959907"/>
              </p:ext>
            </p:extLst>
          </p:nvPr>
        </p:nvGraphicFramePr>
        <p:xfrm>
          <a:off x="0" y="466920"/>
          <a:ext cx="8712720" cy="288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1" name="Picture 2" descr=""/>
          <p:cNvPicPr/>
          <p:nvPr/>
        </p:nvPicPr>
        <p:blipFill>
          <a:blip r:embed="rId8"/>
          <a:stretch/>
        </p:blipFill>
        <p:spPr>
          <a:xfrm>
            <a:off x="0" y="4536360"/>
            <a:ext cx="3131640" cy="2348640"/>
          </a:xfrm>
          <a:prstGeom prst="rect">
            <a:avLst/>
          </a:prstGeom>
          <a:ln>
            <a:noFill/>
          </a:ln>
        </p:spPr>
      </p:pic>
      <p:pic>
        <p:nvPicPr>
          <p:cNvPr id="382" name="Picture 3" descr=""/>
          <p:cNvPicPr/>
          <p:nvPr/>
        </p:nvPicPr>
        <p:blipFill>
          <a:blip r:embed="rId9"/>
          <a:stretch/>
        </p:blipFill>
        <p:spPr>
          <a:xfrm>
            <a:off x="6298560" y="4536360"/>
            <a:ext cx="2842200" cy="232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icture 4" descr="\\SECRETAR\server\Потапова Г.А\бюджет граждан фото\P1150264.JPG"/>
          <p:cNvPicPr/>
          <p:nvPr/>
        </p:nvPicPr>
        <p:blipFill>
          <a:blip r:embed="rId1"/>
          <a:stretch/>
        </p:blipFill>
        <p:spPr>
          <a:xfrm>
            <a:off x="6471360" y="4869000"/>
            <a:ext cx="2651400" cy="1988640"/>
          </a:xfrm>
          <a:prstGeom prst="rect">
            <a:avLst/>
          </a:prstGeom>
          <a:ln>
            <a:noFill/>
          </a:ln>
        </p:spPr>
      </p:pic>
      <p:pic>
        <p:nvPicPr>
          <p:cNvPr id="384" name="Picture 3" descr=""/>
          <p:cNvPicPr/>
          <p:nvPr/>
        </p:nvPicPr>
        <p:blipFill>
          <a:blip r:embed="rId2"/>
          <a:stretch/>
        </p:blipFill>
        <p:spPr>
          <a:xfrm>
            <a:off x="-13320" y="2205000"/>
            <a:ext cx="2574000" cy="1728000"/>
          </a:xfrm>
          <a:prstGeom prst="rect">
            <a:avLst/>
          </a:prstGeom>
          <a:ln>
            <a:noFill/>
          </a:ln>
        </p:spPr>
      </p:pic>
      <p:pic>
        <p:nvPicPr>
          <p:cNvPr id="385" name="Picture 2" descr=""/>
          <p:cNvPicPr/>
          <p:nvPr/>
        </p:nvPicPr>
        <p:blipFill>
          <a:blip r:embed="rId3"/>
          <a:stretch/>
        </p:blipFill>
        <p:spPr>
          <a:xfrm>
            <a:off x="6626880" y="5760"/>
            <a:ext cx="2495880" cy="1872000"/>
          </a:xfrm>
          <a:prstGeom prst="rect">
            <a:avLst/>
          </a:prstGeom>
          <a:ln>
            <a:noFill/>
          </a:ln>
        </p:spPr>
      </p:pic>
      <p:pic>
        <p:nvPicPr>
          <p:cNvPr id="386" name="Picture 2" descr=""/>
          <p:cNvPicPr/>
          <p:nvPr/>
        </p:nvPicPr>
        <p:blipFill>
          <a:blip r:embed="rId4"/>
          <a:stretch/>
        </p:blipFill>
        <p:spPr>
          <a:xfrm>
            <a:off x="107640" y="2808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87" name="TextShape 1"/>
          <p:cNvSpPr txBox="1"/>
          <p:nvPr/>
        </p:nvSpPr>
        <p:spPr>
          <a:xfrm>
            <a:off x="1187640" y="188640"/>
            <a:ext cx="6512040" cy="503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70c0"/>
                </a:solidFill>
                <a:latin typeface="Times New Roman"/>
              </a:rPr>
              <a:t>    </a:t>
            </a:r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КУЛЬТУРА, КИНЕМАТОГРАФИЯ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0" name="Diagram20"/>
          <p:cNvGraphicFramePr/>
          <p:nvPr>
            <p:extLst>
              <p:ext uri="{D42A27DB-BD31-4B8C-83A1-F6EECF244321}">
                <p14:modId xmlns:p14="http://schemas.microsoft.com/office/powerpoint/2010/main" val="2412613453"/>
              </p:ext>
            </p:extLst>
          </p:nvPr>
        </p:nvGraphicFramePr>
        <p:xfrm>
          <a:off x="-1044720" y="260640"/>
          <a:ext cx="8311320" cy="24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1" name="Diagram21"/>
          <p:cNvGraphicFramePr/>
          <p:nvPr>
            <p:extLst>
              <p:ext uri="{D42A27DB-BD31-4B8C-83A1-F6EECF244321}">
                <p14:modId xmlns:p14="http://schemas.microsoft.com/office/powerpoint/2010/main" val="3846150684"/>
              </p:ext>
            </p:extLst>
          </p:nvPr>
        </p:nvGraphicFramePr>
        <p:xfrm>
          <a:off x="1403640" y="1843920"/>
          <a:ext cx="8064360" cy="24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2" name="Diagram22"/>
          <p:cNvGraphicFramePr/>
          <p:nvPr>
            <p:extLst>
              <p:ext uri="{D42A27DB-BD31-4B8C-83A1-F6EECF244321}">
                <p14:modId xmlns:p14="http://schemas.microsoft.com/office/powerpoint/2010/main" val="525001195"/>
              </p:ext>
            </p:extLst>
          </p:nvPr>
        </p:nvGraphicFramePr>
        <p:xfrm>
          <a:off x="-1726200" y="3573000"/>
          <a:ext cx="8602200" cy="20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23" name="Diagram23"/>
          <p:cNvGraphicFramePr/>
          <p:nvPr>
            <p:extLst>
              <p:ext uri="{D42A27DB-BD31-4B8C-83A1-F6EECF244321}">
                <p14:modId xmlns:p14="http://schemas.microsoft.com/office/powerpoint/2010/main" val="1044232372"/>
              </p:ext>
            </p:extLst>
          </p:nvPr>
        </p:nvGraphicFramePr>
        <p:xfrm>
          <a:off x="-396720" y="4941000"/>
          <a:ext cx="8352720" cy="20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5" descr=""/>
          <p:cNvPicPr/>
          <p:nvPr/>
        </p:nvPicPr>
        <p:blipFill>
          <a:blip r:embed="rId1"/>
          <a:stretch/>
        </p:blipFill>
        <p:spPr>
          <a:xfrm>
            <a:off x="2699640" y="2732400"/>
            <a:ext cx="3220920" cy="2103840"/>
          </a:xfrm>
          <a:prstGeom prst="rect">
            <a:avLst/>
          </a:prstGeom>
          <a:ln>
            <a:noFill/>
          </a:ln>
        </p:spPr>
      </p:pic>
      <p:grpSp>
        <p:nvGrpSpPr>
          <p:cNvPr id="389" name="Group 1"/>
          <p:cNvGrpSpPr/>
          <p:nvPr/>
        </p:nvGrpSpPr>
        <p:grpSpPr>
          <a:xfrm>
            <a:off x="539280" y="561960"/>
            <a:ext cx="7494120" cy="2459880"/>
            <a:chOff x="539280" y="561960"/>
            <a:chExt cx="7494120" cy="2459880"/>
          </a:xfrm>
        </p:grpSpPr>
        <p:sp>
          <p:nvSpPr>
            <p:cNvPr id="390" name="CustomShape 2"/>
            <p:cNvSpPr/>
            <p:nvPr/>
          </p:nvSpPr>
          <p:spPr>
            <a:xfrm>
              <a:off x="6293880" y="922320"/>
              <a:ext cx="1739520" cy="1739520"/>
            </a:xfrm>
            <a:prstGeom prst="ellipse">
              <a:avLst/>
            </a:prstGeom>
            <a:gradFill rotWithShape="0">
              <a:gsLst>
                <a:gs pos="22000">
                  <a:srgbClr val="49c0ea"/>
                </a:gs>
                <a:gs pos="100000">
                  <a:srgbClr val="6bcef3"/>
                </a:gs>
              </a:gsLst>
              <a:lin ang="16200000"/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dir="t" rig="flat"/>
            </a:scene3d>
            <a:sp3d prstMaterial="plastic">
              <a:bevelT w="120900" h="88900"/>
              <a:bevelB prst="angle" w="88900" h="3175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91" name="CustomShape 3"/>
            <p:cNvSpPr/>
            <p:nvPr/>
          </p:nvSpPr>
          <p:spPr>
            <a:xfrm>
              <a:off x="6352200" y="980280"/>
              <a:ext cx="1623960" cy="1623600"/>
            </a:xfrm>
            <a:custGeom>
              <a:avLst/>
              <a:gdLst/>
              <a:ahLst/>
              <a:rect l="l" t="t" r="r" b="b"/>
              <a:pathLst>
                <a:path w="1624271" h="1623986">
                  <a:moveTo>
                    <a:pt x="0" y="811993"/>
                  </a:moveTo>
                  <a:cubicBezTo>
                    <a:pt x="0" y="363542"/>
                    <a:pt x="363606" y="0"/>
                    <a:pt x="812136" y="0"/>
                  </a:cubicBezTo>
                  <a:cubicBezTo>
                    <a:pt x="1260666" y="0"/>
                    <a:pt x="1624272" y="363542"/>
                    <a:pt x="1624272" y="811993"/>
                  </a:cubicBezTo>
                  <a:cubicBezTo>
                    <a:pt x="1624272" y="1260444"/>
                    <a:pt x="1260666" y="1623986"/>
                    <a:pt x="812136" y="1623986"/>
                  </a:cubicBezTo>
                  <a:cubicBezTo>
                    <a:pt x="363606" y="1623986"/>
                    <a:pt x="0" y="1260444"/>
                    <a:pt x="0" y="811993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round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dir="t" rig="flat"/>
            </a:scene3d>
            <a:sp3d extrusionH="12700" z="1905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247320" rIns="247320" tIns="247320" bIns="247320" anchor="ctr">
              <a:noAutofit/>
            </a:bodyPr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</a:rPr>
                <a:t>План 909,9 тыс. руб. Исполнено       163,8 тыс. руб. (18,0%)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92" name="CustomShape 4"/>
            <p:cNvSpPr/>
            <p:nvPr/>
          </p:nvSpPr>
          <p:spPr>
            <a:xfrm rot="2700000">
              <a:off x="4488480" y="921960"/>
              <a:ext cx="1739520" cy="1739520"/>
            </a:xfrm>
            <a:prstGeom prst="teardrop">
              <a:avLst>
                <a:gd name="adj" fmla="val 100000"/>
              </a:avLst>
            </a:prstGeom>
            <a:gradFill rotWithShape="0">
              <a:gsLst>
                <a:gs pos="22000">
                  <a:srgbClr val="4e800f"/>
                </a:gs>
                <a:gs pos="100000">
                  <a:srgbClr val="649340"/>
                </a:gs>
              </a:gsLst>
              <a:lin ang="13500000"/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dir="t" rig="flat"/>
            </a:scene3d>
            <a:sp3d prstMaterial="plastic">
              <a:bevelT w="120900" h="88900"/>
              <a:bevelB prst="angle" w="88900" h="3175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93" name="CustomShape 5"/>
            <p:cNvSpPr/>
            <p:nvPr/>
          </p:nvSpPr>
          <p:spPr>
            <a:xfrm>
              <a:off x="4554000" y="980280"/>
              <a:ext cx="1623960" cy="1623600"/>
            </a:xfrm>
            <a:custGeom>
              <a:avLst/>
              <a:gdLst/>
              <a:ahLst/>
              <a:rect l="l" t="t" r="r" b="b"/>
              <a:pathLst>
                <a:path w="1624271" h="1623986">
                  <a:moveTo>
                    <a:pt x="0" y="811993"/>
                  </a:moveTo>
                  <a:cubicBezTo>
                    <a:pt x="0" y="363542"/>
                    <a:pt x="363606" y="0"/>
                    <a:pt x="812136" y="0"/>
                  </a:cubicBezTo>
                  <a:cubicBezTo>
                    <a:pt x="1260666" y="0"/>
                    <a:pt x="1624272" y="363542"/>
                    <a:pt x="1624272" y="811993"/>
                  </a:cubicBezTo>
                  <a:cubicBezTo>
                    <a:pt x="1624272" y="1260444"/>
                    <a:pt x="1260666" y="1623986"/>
                    <a:pt x="812136" y="1623986"/>
                  </a:cubicBezTo>
                  <a:cubicBezTo>
                    <a:pt x="363606" y="1623986"/>
                    <a:pt x="0" y="1260444"/>
                    <a:pt x="0" y="811993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round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dir="t" rig="flat"/>
            </a:scene3d>
            <a:sp3d extrusionH="12700" z="1905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247320" rIns="247320" tIns="247320" bIns="247320" anchor="ctr">
              <a:noAutofit/>
            </a:bodyPr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</a:rPr>
                <a:t>Обеспечение условий для развития физкультуры и массового спорта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94" name="CustomShape 6"/>
            <p:cNvSpPr/>
            <p:nvPr/>
          </p:nvSpPr>
          <p:spPr>
            <a:xfrm rot="2700000">
              <a:off x="2697480" y="921960"/>
              <a:ext cx="1739520" cy="1739520"/>
            </a:xfrm>
            <a:prstGeom prst="teardrop">
              <a:avLst>
                <a:gd name="adj" fmla="val 100000"/>
              </a:avLst>
            </a:prstGeom>
            <a:gradFill rotWithShape="0">
              <a:gsLst>
                <a:gs pos="22000">
                  <a:srgbClr val="4dc4a3"/>
                </a:gs>
                <a:gs pos="100000">
                  <a:srgbClr val="6ad0b3"/>
                </a:gs>
              </a:gsLst>
              <a:lin ang="13500000"/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dir="t" rig="flat"/>
            </a:scene3d>
            <a:sp3d prstMaterial="plastic">
              <a:bevelT w="120900" h="88900"/>
              <a:bevelB prst="angle" w="88900" h="3175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95" name="CustomShape 7"/>
            <p:cNvSpPr/>
            <p:nvPr/>
          </p:nvSpPr>
          <p:spPr>
            <a:xfrm>
              <a:off x="2752920" y="966600"/>
              <a:ext cx="1623960" cy="1623600"/>
            </a:xfrm>
            <a:custGeom>
              <a:avLst/>
              <a:gdLst/>
              <a:ahLst/>
              <a:rect l="l" t="t" r="r" b="b"/>
              <a:pathLst>
                <a:path w="1624271" h="1623986">
                  <a:moveTo>
                    <a:pt x="0" y="811993"/>
                  </a:moveTo>
                  <a:cubicBezTo>
                    <a:pt x="0" y="363542"/>
                    <a:pt x="363606" y="0"/>
                    <a:pt x="812136" y="0"/>
                  </a:cubicBezTo>
                  <a:cubicBezTo>
                    <a:pt x="1260666" y="0"/>
                    <a:pt x="1624272" y="363542"/>
                    <a:pt x="1624272" y="811993"/>
                  </a:cubicBezTo>
                  <a:cubicBezTo>
                    <a:pt x="1624272" y="1260444"/>
                    <a:pt x="1260666" y="1623986"/>
                    <a:pt x="812136" y="1623986"/>
                  </a:cubicBezTo>
                  <a:cubicBezTo>
                    <a:pt x="363606" y="1623986"/>
                    <a:pt x="0" y="1260444"/>
                    <a:pt x="0" y="811993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round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dir="t" rig="flat"/>
            </a:scene3d>
            <a:sp3d extrusionH="12700" z="190500" prstMaterial="plastic">
              <a:bevelT w="50800" h="50800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247320" rIns="247320" tIns="247320" bIns="247320" anchor="ctr">
              <a:noAutofit/>
            </a:bodyPr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</a:rPr>
                <a:t>Развитие физической  культуры, спорта и молодежной политики Сладковского сельского поселения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96" name="CustomShape 8"/>
            <p:cNvSpPr/>
            <p:nvPr/>
          </p:nvSpPr>
          <p:spPr>
            <a:xfrm rot="2700000">
              <a:off x="899280" y="921960"/>
              <a:ext cx="1739520" cy="1739520"/>
            </a:xfrm>
            <a:prstGeom prst="teardrop">
              <a:avLst>
                <a:gd name="adj" fmla="val 100000"/>
              </a:avLst>
            </a:prstGeom>
            <a:gradFill rotWithShape="0">
              <a:gsLst>
                <a:gs pos="22000">
                  <a:srgbClr val="f77210"/>
                </a:gs>
                <a:gs pos="100000">
                  <a:srgbClr val="ff8844"/>
                </a:gs>
              </a:gsLst>
              <a:lin ang="13500000"/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dir="t" rig="flat"/>
            </a:scene3d>
            <a:sp3d prstMaterial="plastic">
              <a:bevelT w="120900" h="88900"/>
              <a:bevelB prst="angle" w="88900" h="3175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97" name="CustomShape 9"/>
            <p:cNvSpPr/>
            <p:nvPr/>
          </p:nvSpPr>
          <p:spPr>
            <a:xfrm>
              <a:off x="957960" y="980280"/>
              <a:ext cx="1623960" cy="1623600"/>
            </a:xfrm>
            <a:custGeom>
              <a:avLst/>
              <a:gdLst/>
              <a:ahLst/>
              <a:rect l="l" t="t" r="r" b="b"/>
              <a:pathLst>
                <a:path w="1624271" h="1623986">
                  <a:moveTo>
                    <a:pt x="0" y="811993"/>
                  </a:moveTo>
                  <a:cubicBezTo>
                    <a:pt x="0" y="363542"/>
                    <a:pt x="363606" y="0"/>
                    <a:pt x="812136" y="0"/>
                  </a:cubicBezTo>
                  <a:cubicBezTo>
                    <a:pt x="1260666" y="0"/>
                    <a:pt x="1624272" y="363542"/>
                    <a:pt x="1624272" y="811993"/>
                  </a:cubicBezTo>
                  <a:cubicBezTo>
                    <a:pt x="1624272" y="1260444"/>
                    <a:pt x="1260666" y="1623986"/>
                    <a:pt x="812136" y="1623986"/>
                  </a:cubicBezTo>
                  <a:cubicBezTo>
                    <a:pt x="363606" y="1623986"/>
                    <a:pt x="0" y="1260444"/>
                    <a:pt x="0" y="811993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round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dir="t" rig="flat"/>
            </a:scene3d>
            <a:sp3d extrusionH="12700" z="190500" prstMaterial="plastic">
              <a:bevelT w="50800" h="508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247320" rIns="247320" tIns="247320" bIns="247320" anchor="ctr">
              <a:noAutofit/>
            </a:bodyPr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>
                  <a:solidFill>
                    <a:srgbClr val="000000"/>
                  </a:solidFill>
                  <a:latin typeface="Times New Roman"/>
                </a:rPr>
                <a:t>Подпрограмма 9</a:t>
              </a:r>
              <a:endParaRPr b="0" lang="ru-RU" sz="1200" spc="-1" strike="noStrike">
                <a:latin typeface="Arial"/>
              </a:endParaRPr>
            </a:p>
          </p:txBody>
        </p:sp>
      </p:grpSp>
      <p:pic>
        <p:nvPicPr>
          <p:cNvPr id="398" name="Picture 2" descr=""/>
          <p:cNvPicPr/>
          <p:nvPr/>
        </p:nvPicPr>
        <p:blipFill>
          <a:blip r:embed="rId2"/>
          <a:stretch/>
        </p:blipFill>
        <p:spPr>
          <a:xfrm>
            <a:off x="107640" y="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399" name="TextShape 10"/>
          <p:cNvSpPr txBox="1"/>
          <p:nvPr/>
        </p:nvSpPr>
        <p:spPr>
          <a:xfrm>
            <a:off x="1187640" y="188640"/>
            <a:ext cx="6512040" cy="503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70c0"/>
                </a:solidFill>
                <a:latin typeface="Times New Roman"/>
              </a:rPr>
              <a:t> </a:t>
            </a:r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ФИЗИЧЕСКАЯ КУЛЬТУРА И СПОРТ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0" name="Picture 2" descr=""/>
          <p:cNvPicPr/>
          <p:nvPr/>
        </p:nvPicPr>
        <p:blipFill>
          <a:blip r:embed="rId3"/>
          <a:stretch/>
        </p:blipFill>
        <p:spPr>
          <a:xfrm>
            <a:off x="5546160" y="4836600"/>
            <a:ext cx="3597480" cy="2021040"/>
          </a:xfrm>
          <a:prstGeom prst="rect">
            <a:avLst/>
          </a:prstGeom>
          <a:ln>
            <a:noFill/>
          </a:ln>
        </p:spPr>
      </p:pic>
      <p:pic>
        <p:nvPicPr>
          <p:cNvPr id="401" name="Picture 3" descr=""/>
          <p:cNvPicPr/>
          <p:nvPr/>
        </p:nvPicPr>
        <p:blipFill>
          <a:blip r:embed="rId4"/>
          <a:stretch/>
        </p:blipFill>
        <p:spPr>
          <a:xfrm>
            <a:off x="5400" y="4631040"/>
            <a:ext cx="3342240" cy="2226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3" descr=""/>
          <p:cNvPicPr/>
          <p:nvPr/>
        </p:nvPicPr>
        <p:blipFill>
          <a:blip r:embed="rId1"/>
          <a:stretch/>
        </p:blipFill>
        <p:spPr>
          <a:xfrm>
            <a:off x="2843640" y="2781000"/>
            <a:ext cx="3423600" cy="2567520"/>
          </a:xfrm>
          <a:prstGeom prst="rect">
            <a:avLst/>
          </a:prstGeom>
          <a:ln>
            <a:noFill/>
          </a:ln>
        </p:spPr>
      </p:pic>
      <p:pic>
        <p:nvPicPr>
          <p:cNvPr id="403" name="Picture 2" descr=""/>
          <p:cNvPicPr/>
          <p:nvPr/>
        </p:nvPicPr>
        <p:blipFill>
          <a:blip r:embed="rId2"/>
          <a:stretch/>
        </p:blipFill>
        <p:spPr>
          <a:xfrm>
            <a:off x="123840" y="4320"/>
            <a:ext cx="529920" cy="877680"/>
          </a:xfrm>
          <a:prstGeom prst="rect">
            <a:avLst/>
          </a:prstGeom>
          <a:ln>
            <a:noFill/>
          </a:ln>
        </p:spPr>
      </p:pic>
      <p:sp>
        <p:nvSpPr>
          <p:cNvPr id="404" name="TextShape 1"/>
          <p:cNvSpPr txBox="1"/>
          <p:nvPr/>
        </p:nvSpPr>
        <p:spPr>
          <a:xfrm>
            <a:off x="2051640" y="260640"/>
            <a:ext cx="5648040" cy="431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70c0"/>
                </a:solidFill>
                <a:latin typeface="Times New Roman"/>
              </a:rPr>
              <a:t>СОЦИАЛЬНАЯ ПОЛИТИКА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4" name="Diagram24"/>
          <p:cNvGraphicFramePr/>
          <p:nvPr>
            <p:extLst>
              <p:ext uri="{D42A27DB-BD31-4B8C-83A1-F6EECF244321}">
                <p14:modId xmlns:p14="http://schemas.microsoft.com/office/powerpoint/2010/main" val="1595857661"/>
              </p:ext>
            </p:extLst>
          </p:nvPr>
        </p:nvGraphicFramePr>
        <p:xfrm>
          <a:off x="-248760" y="332640"/>
          <a:ext cx="9360720" cy="321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5" name="Picture 2" descr=""/>
          <p:cNvPicPr/>
          <p:nvPr/>
        </p:nvPicPr>
        <p:blipFill>
          <a:blip r:embed="rId8"/>
          <a:stretch/>
        </p:blipFill>
        <p:spPr>
          <a:xfrm>
            <a:off x="11520" y="4571640"/>
            <a:ext cx="3048120" cy="2286000"/>
          </a:xfrm>
          <a:prstGeom prst="rect">
            <a:avLst/>
          </a:prstGeom>
          <a:ln>
            <a:noFill/>
          </a:ln>
        </p:spPr>
      </p:pic>
      <p:pic>
        <p:nvPicPr>
          <p:cNvPr id="406" name="Picture 2" descr=""/>
          <p:cNvPicPr/>
          <p:nvPr/>
        </p:nvPicPr>
        <p:blipFill>
          <a:blip r:embed="rId9"/>
          <a:stretch/>
        </p:blipFill>
        <p:spPr>
          <a:xfrm>
            <a:off x="6012000" y="4517640"/>
            <a:ext cx="3120120" cy="234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637560" y="2781000"/>
            <a:ext cx="7894440" cy="367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Администрация Сладковского сельского поселения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Слободо-Туринского муниципального района Свердловской области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Адрес: 623942, Свердловская область,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Слободо-Туринский район, с. Сладковское, ул. Ленина 13А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Телефон: 8 (34361) 2-44-18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E-mail: 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sladkovskoe1@mail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.ru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Часы работы пн.-чт. с 8-00 до 17-00 перерыв с 12-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55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до 1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4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-00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пт. с 8-00 до 16-00 перерыв с 12-55 до 14-00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Приём по личным вопросам: среда с 10:00 до 12:30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08" name="TextShape 2"/>
          <p:cNvSpPr txBox="1"/>
          <p:nvPr/>
        </p:nvSpPr>
        <p:spPr>
          <a:xfrm>
            <a:off x="1056600" y="116640"/>
            <a:ext cx="7030080" cy="2664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marL="18288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7200" spc="-1" strike="noStrike">
                <a:solidFill>
                  <a:srgbClr val="23735d"/>
                </a:solidFill>
                <a:latin typeface="Times New Roman"/>
              </a:rPr>
              <a:t>Спасибо за внимание!</a:t>
            </a:r>
            <a:endParaRPr b="0" lang="ru-RU" sz="7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" name="Picture 2" descr=""/>
          <p:cNvPicPr/>
          <p:nvPr/>
        </p:nvPicPr>
        <p:blipFill>
          <a:blip r:embed="rId1"/>
          <a:stretch/>
        </p:blipFill>
        <p:spPr>
          <a:xfrm>
            <a:off x="107640" y="0"/>
            <a:ext cx="529920" cy="8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6" descr=""/>
          <p:cNvPicPr/>
          <p:nvPr/>
        </p:nvPicPr>
        <p:blipFill>
          <a:blip r:embed="rId1"/>
          <a:stretch/>
        </p:blipFill>
        <p:spPr>
          <a:xfrm>
            <a:off x="1403280" y="4725000"/>
            <a:ext cx="5256000" cy="2132640"/>
          </a:xfrm>
          <a:prstGeom prst="rect">
            <a:avLst/>
          </a:prstGeom>
          <a:ln>
            <a:noFill/>
          </a:ln>
        </p:spPr>
      </p:pic>
      <p:sp>
        <p:nvSpPr>
          <p:cNvPr id="279" name="TextShape 1"/>
          <p:cNvSpPr txBox="1"/>
          <p:nvPr/>
        </p:nvSpPr>
        <p:spPr>
          <a:xfrm>
            <a:off x="0" y="333360"/>
            <a:ext cx="7921440" cy="1439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c779d"/>
                </a:solidFill>
                <a:latin typeface="Times New Roman"/>
              </a:rPr>
              <a:t>Основные характеристики бюджета </a:t>
            </a:r>
            <a:br/>
            <a:r>
              <a:rPr b="1" lang="ru-RU" sz="2800" spc="-1" strike="noStrike">
                <a:solidFill>
                  <a:srgbClr val="0c779d"/>
                </a:solidFill>
                <a:latin typeface="Times New Roman"/>
              </a:rPr>
              <a:t>Сладковского сельского поселения за 2019 год </a:t>
            </a:r>
            <a:br/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80" name="Table 2"/>
          <p:cNvGraphicFramePr/>
          <p:nvPr/>
        </p:nvGraphicFramePr>
        <p:xfrm>
          <a:off x="107640" y="2061000"/>
          <a:ext cx="8856360" cy="2666880"/>
        </p:xfrm>
        <a:graphic>
          <a:graphicData uri="http://schemas.openxmlformats.org/drawingml/2006/table">
            <a:tbl>
              <a:tblPr/>
              <a:tblGrid>
                <a:gridCol w="2208960"/>
                <a:gridCol w="2089440"/>
                <a:gridCol w="2113920"/>
                <a:gridCol w="2444040"/>
              </a:tblGrid>
              <a:tr h="459000"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Исполнение, %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0640">
                <a:tc>
                  <a:txBody>
                    <a:bodyPr lIns="91080" rIns="91080"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44 585,6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43 856,1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98,4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32000">
                <a:tc>
                  <a:txBody>
                    <a:bodyPr lIns="91080" rIns="91080"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Расходы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44 710,1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41 789,6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94800">
                <a:tc>
                  <a:txBody>
                    <a:bodyPr lIns="91080" rIns="91080"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Дефицит (-);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Профицит (+)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2 066,5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40440">
                <a:tc>
                  <a:txBody>
                    <a:bodyPr lIns="91080" rIns="91080"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Муниципальный долг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1080" rIns="91080"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81" name="CustomShape 3"/>
          <p:cNvSpPr/>
          <p:nvPr/>
        </p:nvSpPr>
        <p:spPr>
          <a:xfrm>
            <a:off x="7624800" y="1556640"/>
            <a:ext cx="122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тыс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. </a:t>
            </a: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руб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82" name="Picture 37" descr=""/>
          <p:cNvPicPr/>
          <p:nvPr/>
        </p:nvPicPr>
        <p:blipFill>
          <a:blip r:embed="rId2"/>
          <a:stretch/>
        </p:blipFill>
        <p:spPr>
          <a:xfrm>
            <a:off x="107640" y="0"/>
            <a:ext cx="529920" cy="8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611280" y="189000"/>
            <a:ext cx="705672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c779d"/>
                </a:solidFill>
                <a:latin typeface="Times New Roman"/>
              </a:rPr>
              <a:t>Анализ исполнения бюджета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c779d"/>
                </a:solidFill>
                <a:latin typeface="Times New Roman"/>
              </a:rPr>
              <a:t>по доходам за 2019 год</a:t>
            </a:r>
            <a:endParaRPr b="0" lang="ru-RU" sz="2800" spc="-1" strike="noStrike">
              <a:latin typeface="Arial"/>
            </a:endParaRPr>
          </a:p>
        </p:txBody>
      </p:sp>
      <p:graphicFrame>
        <p:nvGraphicFramePr>
          <p:cNvPr id="284" name="Table 2"/>
          <p:cNvGraphicFramePr/>
          <p:nvPr/>
        </p:nvGraphicFramePr>
        <p:xfrm>
          <a:off x="35640" y="1297080"/>
          <a:ext cx="7885080" cy="2909520"/>
        </p:xfrm>
        <a:graphic>
          <a:graphicData uri="http://schemas.openxmlformats.org/drawingml/2006/table">
            <a:tbl>
              <a:tblPr/>
              <a:tblGrid>
                <a:gridCol w="2000880"/>
                <a:gridCol w="1792440"/>
                <a:gridCol w="1391040"/>
                <a:gridCol w="1332000"/>
                <a:gridCol w="1368720"/>
              </a:tblGrid>
              <a:tr h="366120">
                <a:tc rowSpan="2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план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Отклонение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64044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(+;-)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9147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6 034,7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6 055,8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100,35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+21,1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404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38 550,9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37 800,3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98,05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-750,6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61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44 585,6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43 856,1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98,36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-729,5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85" name="CustomShape 3"/>
          <p:cNvSpPr/>
          <p:nvPr/>
        </p:nvSpPr>
        <p:spPr>
          <a:xfrm>
            <a:off x="6522480" y="989280"/>
            <a:ext cx="11649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тыс. руб.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86" name="Picture 38" descr=""/>
          <p:cNvPicPr/>
          <p:nvPr/>
        </p:nvPicPr>
        <p:blipFill>
          <a:blip r:embed="rId1"/>
          <a:stretch/>
        </p:blipFill>
        <p:spPr>
          <a:xfrm>
            <a:off x="1043640" y="4293000"/>
            <a:ext cx="5184360" cy="2556720"/>
          </a:xfrm>
          <a:prstGeom prst="rect">
            <a:avLst/>
          </a:prstGeom>
          <a:ln>
            <a:noFill/>
          </a:ln>
        </p:spPr>
      </p:pic>
      <p:pic>
        <p:nvPicPr>
          <p:cNvPr id="287" name="Picture 39" descr=""/>
          <p:cNvPicPr/>
          <p:nvPr/>
        </p:nvPicPr>
        <p:blipFill>
          <a:blip r:embed="rId2"/>
          <a:stretch/>
        </p:blipFill>
        <p:spPr>
          <a:xfrm>
            <a:off x="111600" y="0"/>
            <a:ext cx="529920" cy="8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395280" y="332640"/>
            <a:ext cx="6768720" cy="1223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70c0"/>
                </a:solidFill>
                <a:latin typeface="Times New Roman"/>
              </a:rPr>
              <a:t>Доходы Сладковского сельского поселения за 2019 год составляют                         43 856,1 тыс. руб., из них: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TextShape 2"/>
          <p:cNvSpPr txBox="1"/>
          <p:nvPr/>
        </p:nvSpPr>
        <p:spPr>
          <a:xfrm>
            <a:off x="3348360" y="1990080"/>
            <a:ext cx="2663640" cy="574200"/>
          </a:xfrm>
          <a:prstGeom prst="rect">
            <a:avLst/>
          </a:prstGeom>
          <a:solidFill>
            <a:srgbClr val="99ffcc"/>
          </a:solidFill>
          <a:ln>
            <a:solidFill>
              <a:srgbClr val="0c779d"/>
            </a:solidFill>
          </a:ln>
        </p:spPr>
        <p:txBody>
          <a:bodyPr>
            <a:normAutofit/>
          </a:bodyPr>
          <a:p>
            <a:pPr marL="343080" indent="-342720">
              <a:lnSpc>
                <a:spcPct val="80000"/>
              </a:lnSpc>
              <a:spcBef>
                <a:spcPts val="1001"/>
              </a:spcBef>
              <a:buClr>
                <a:srgbClr val="4e67c8"/>
              </a:buClr>
              <a:buSzPct val="80000"/>
              <a:buFont typeface="Wingdings 3" charset="2"/>
              <a:buChar char=""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Неналоговые  - 189,6</a:t>
            </a:r>
            <a:endParaRPr b="0" lang="ru-RU" sz="16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0" name="CustomShape 3"/>
          <p:cNvSpPr/>
          <p:nvPr/>
        </p:nvSpPr>
        <p:spPr>
          <a:xfrm>
            <a:off x="395280" y="1990080"/>
            <a:ext cx="2663640" cy="502920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 w="9360">
            <a:solidFill>
              <a:schemeClr val="accent2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Налоговые – 5 866,2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6308640" y="1954080"/>
            <a:ext cx="2987280" cy="574200"/>
          </a:xfrm>
          <a:prstGeom prst="flowChartMagneticDisk">
            <a:avLst/>
          </a:prstGeom>
          <a:solidFill>
            <a:schemeClr val="accent4">
              <a:lumMod val="75000"/>
            </a:schemeClr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Безвозмездные  -  378 800,3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2" name="CustomShape 5"/>
          <p:cNvSpPr/>
          <p:nvPr/>
        </p:nvSpPr>
        <p:spPr>
          <a:xfrm>
            <a:off x="637200" y="2784960"/>
            <a:ext cx="2304720" cy="647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Налог на доходы физических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лиц -  207,8 тыс. руб.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93" name="CustomShape 6"/>
          <p:cNvSpPr/>
          <p:nvPr/>
        </p:nvSpPr>
        <p:spPr>
          <a:xfrm>
            <a:off x="650160" y="3603600"/>
            <a:ext cx="2304720" cy="936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Акцизы по подакцизным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товарам, производимым на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территории Российской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Федерации – 4 077,1 тыс. руб</a:t>
            </a:r>
            <a:r>
              <a:rPr b="1" lang="ru-RU" sz="12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94" name="Line 7"/>
          <p:cNvSpPr/>
          <p:nvPr/>
        </p:nvSpPr>
        <p:spPr>
          <a:xfrm>
            <a:off x="395280" y="2417760"/>
            <a:ext cx="0" cy="3528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8"/>
          <p:cNvSpPr/>
          <p:nvPr/>
        </p:nvSpPr>
        <p:spPr>
          <a:xfrm>
            <a:off x="650160" y="4797360"/>
            <a:ext cx="2304720" cy="57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Налоги на совокупный доход –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145,3 тыс. руб.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96" name="Line 9"/>
          <p:cNvSpPr/>
          <p:nvPr/>
        </p:nvSpPr>
        <p:spPr>
          <a:xfrm>
            <a:off x="409680" y="2940120"/>
            <a:ext cx="2156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Line 10"/>
          <p:cNvSpPr/>
          <p:nvPr/>
        </p:nvSpPr>
        <p:spPr>
          <a:xfrm>
            <a:off x="409680" y="4065120"/>
            <a:ext cx="2156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Line 11"/>
          <p:cNvSpPr/>
          <p:nvPr/>
        </p:nvSpPr>
        <p:spPr>
          <a:xfrm>
            <a:off x="395280" y="5085360"/>
            <a:ext cx="2156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Line 12"/>
          <p:cNvSpPr/>
          <p:nvPr/>
        </p:nvSpPr>
        <p:spPr>
          <a:xfrm>
            <a:off x="395280" y="5955120"/>
            <a:ext cx="2156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13"/>
          <p:cNvSpPr/>
          <p:nvPr/>
        </p:nvSpPr>
        <p:spPr>
          <a:xfrm>
            <a:off x="3549960" y="2780280"/>
            <a:ext cx="2403000" cy="1079280"/>
          </a:xfrm>
          <a:prstGeom prst="rect">
            <a:avLst/>
          </a:prstGeom>
          <a:solidFill>
            <a:srgbClr val="99ffcc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Доходы от сдачи в аренду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имущества, составляющего казну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сельских поселений –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62,6 тыс. руб.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301" name="Line 14"/>
          <p:cNvSpPr/>
          <p:nvPr/>
        </p:nvSpPr>
        <p:spPr>
          <a:xfrm flipH="1">
            <a:off x="3347640" y="3301920"/>
            <a:ext cx="18900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15"/>
          <p:cNvSpPr/>
          <p:nvPr/>
        </p:nvSpPr>
        <p:spPr>
          <a:xfrm>
            <a:off x="6549480" y="3013920"/>
            <a:ext cx="2231640" cy="576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Дотации – 11 145,0 тыс. руб.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303" name="CustomShape 16"/>
          <p:cNvSpPr/>
          <p:nvPr/>
        </p:nvSpPr>
        <p:spPr>
          <a:xfrm>
            <a:off x="6549480" y="4180680"/>
            <a:ext cx="2231640" cy="7189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Субвенции – 247,0 тыс. руб</a:t>
            </a:r>
            <a:r>
              <a:rPr b="1" lang="ru-RU" sz="12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304" name="CustomShape 17"/>
          <p:cNvSpPr/>
          <p:nvPr/>
        </p:nvSpPr>
        <p:spPr>
          <a:xfrm>
            <a:off x="6516720" y="5429160"/>
            <a:ext cx="2231640" cy="8647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Иные межбюджетные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трансферты–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26 408,4 тыс. руб.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305" name="Line 18"/>
          <p:cNvSpPr/>
          <p:nvPr/>
        </p:nvSpPr>
        <p:spPr>
          <a:xfrm flipH="1">
            <a:off x="6306840" y="2397240"/>
            <a:ext cx="1800" cy="3456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Line 19"/>
          <p:cNvSpPr/>
          <p:nvPr/>
        </p:nvSpPr>
        <p:spPr>
          <a:xfrm>
            <a:off x="6308640" y="3301920"/>
            <a:ext cx="2156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Line 20"/>
          <p:cNvSpPr/>
          <p:nvPr/>
        </p:nvSpPr>
        <p:spPr>
          <a:xfrm>
            <a:off x="6305760" y="5871600"/>
            <a:ext cx="217440" cy="324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21"/>
          <p:cNvSpPr/>
          <p:nvPr/>
        </p:nvSpPr>
        <p:spPr>
          <a:xfrm>
            <a:off x="6306840" y="4519080"/>
            <a:ext cx="2174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22"/>
          <p:cNvSpPr/>
          <p:nvPr/>
        </p:nvSpPr>
        <p:spPr>
          <a:xfrm>
            <a:off x="611280" y="5585400"/>
            <a:ext cx="2304720" cy="720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Налоги на имущество -               1 436,0 тыс. руб.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310" name="Line 23"/>
          <p:cNvSpPr/>
          <p:nvPr/>
        </p:nvSpPr>
        <p:spPr>
          <a:xfrm>
            <a:off x="3347640" y="2417760"/>
            <a:ext cx="0" cy="3453120"/>
          </a:xfrm>
          <a:prstGeom prst="line">
            <a:avLst/>
          </a:prstGeom>
          <a:ln cap="rnd"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1" name="Line 24"/>
          <p:cNvSpPr/>
          <p:nvPr/>
        </p:nvSpPr>
        <p:spPr>
          <a:xfrm>
            <a:off x="3360960" y="4551120"/>
            <a:ext cx="188640" cy="0"/>
          </a:xfrm>
          <a:prstGeom prst="line">
            <a:avLst/>
          </a:prstGeom>
          <a:ln cap="rnd"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2" name="Line 25"/>
          <p:cNvSpPr/>
          <p:nvPr/>
        </p:nvSpPr>
        <p:spPr>
          <a:xfrm>
            <a:off x="3360960" y="5861520"/>
            <a:ext cx="188640" cy="0"/>
          </a:xfrm>
          <a:prstGeom prst="line">
            <a:avLst/>
          </a:prstGeom>
          <a:ln cap="rnd"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3" name="CustomShape 26"/>
          <p:cNvSpPr/>
          <p:nvPr/>
        </p:nvSpPr>
        <p:spPr>
          <a:xfrm>
            <a:off x="3580200" y="4125240"/>
            <a:ext cx="2403000" cy="1008360"/>
          </a:xfrm>
          <a:prstGeom prst="rect">
            <a:avLst/>
          </a:prstGeom>
          <a:solidFill>
            <a:srgbClr val="99ffcc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Прочие доходы от компенсации затрат бюджетов поселений – 28,5 тыс. руб.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314" name="CustomShape 27"/>
          <p:cNvSpPr/>
          <p:nvPr/>
        </p:nvSpPr>
        <p:spPr>
          <a:xfrm>
            <a:off x="3598560" y="5465520"/>
            <a:ext cx="2403000" cy="791640"/>
          </a:xfrm>
          <a:prstGeom prst="rect">
            <a:avLst/>
          </a:prstGeom>
          <a:solidFill>
            <a:srgbClr val="99ffcc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</a:rPr>
              <a:t>Доходы от продажи земельных участков, находящихся в собственности поселений – 98,5 тыс. руб.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315" name="Picture 33" descr=""/>
          <p:cNvPicPr/>
          <p:nvPr/>
        </p:nvPicPr>
        <p:blipFill>
          <a:blip r:embed="rId1"/>
          <a:stretch/>
        </p:blipFill>
        <p:spPr>
          <a:xfrm>
            <a:off x="91080" y="0"/>
            <a:ext cx="529920" cy="8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324000" y="115920"/>
            <a:ext cx="684000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70c0"/>
                </a:solidFill>
                <a:latin typeface="Times New Roman"/>
              </a:rPr>
              <a:t>Исполнение бюджета по налоговым и неналоговым доходам за 2019 год</a:t>
            </a:r>
            <a:endParaRPr b="0" lang="ru-RU" sz="2800" spc="-1" strike="noStrike">
              <a:latin typeface="Arial"/>
            </a:endParaRPr>
          </a:p>
        </p:txBody>
      </p:sp>
      <p:graphicFrame>
        <p:nvGraphicFramePr>
          <p:cNvPr id="317" name="Table 2"/>
          <p:cNvGraphicFramePr/>
          <p:nvPr/>
        </p:nvGraphicFramePr>
        <p:xfrm>
          <a:off x="107640" y="1556640"/>
          <a:ext cx="8640360" cy="4196880"/>
        </p:xfrm>
        <a:graphic>
          <a:graphicData uri="http://schemas.openxmlformats.org/drawingml/2006/table">
            <a:tbl>
              <a:tblPr/>
              <a:tblGrid>
                <a:gridCol w="3570480"/>
                <a:gridCol w="1713600"/>
                <a:gridCol w="1642320"/>
                <a:gridCol w="1713960"/>
              </a:tblGrid>
              <a:tr h="305280"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план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Исполнено, %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456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i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доходы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i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5 847,0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i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5 866,2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i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456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числе: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456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0796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товары (работы, услуги), реализуемые на территории Российской Федерации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4 026,0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4 077,1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456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совокупный доход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148,0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145,3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456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имущество физических лиц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284,0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285,4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456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1 188,0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1 150,6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96,9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456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i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Неналоговые доходы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i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187,7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i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189,6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i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456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числе: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4044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187,7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189,6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672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41"/>
                        </a:spcBef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2808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6 034,7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6 055,8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8" name="CustomShape 3"/>
          <p:cNvSpPr/>
          <p:nvPr/>
        </p:nvSpPr>
        <p:spPr>
          <a:xfrm>
            <a:off x="7528320" y="1224000"/>
            <a:ext cx="8560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тыс. руб.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19" name="Picture 76" descr=""/>
          <p:cNvPicPr/>
          <p:nvPr/>
        </p:nvPicPr>
        <p:blipFill>
          <a:blip r:embed="rId1"/>
          <a:stretch/>
        </p:blipFill>
        <p:spPr>
          <a:xfrm>
            <a:off x="77400" y="0"/>
            <a:ext cx="529920" cy="8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323640" y="260280"/>
            <a:ext cx="712836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70c0"/>
                </a:solidFill>
                <a:latin typeface="Times New Roman"/>
                <a:ea typeface="Trebuchet MS"/>
              </a:rPr>
              <a:t>Динамика исполнения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70c0"/>
                </a:solidFill>
                <a:latin typeface="Times New Roman"/>
                <a:ea typeface="Trebuchet MS"/>
              </a:rPr>
              <a:t>доходной части бюджета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70c0"/>
                </a:solidFill>
                <a:latin typeface="Times New Roman"/>
                <a:ea typeface="Trebuchet MS"/>
              </a:rPr>
              <a:t>Сладковского сельского поселения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6056640" y="1917000"/>
            <a:ext cx="71280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</a:rPr>
              <a:t>тыс. руб.</a:t>
            </a:r>
            <a:endParaRPr b="0" lang="ru-RU" sz="1100" spc="-1" strike="noStrike">
              <a:latin typeface="Arial"/>
            </a:endParaRPr>
          </a:p>
        </p:txBody>
      </p:sp>
      <p:graphicFrame>
        <p:nvGraphicFramePr>
          <p:cNvPr id="322" name="Диаграмма 4"/>
          <p:cNvGraphicFramePr/>
          <p:nvPr/>
        </p:nvGraphicFramePr>
        <p:xfrm>
          <a:off x="539640" y="2276640"/>
          <a:ext cx="6265800" cy="3787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23" name="CustomShape 3"/>
          <p:cNvSpPr/>
          <p:nvPr/>
        </p:nvSpPr>
        <p:spPr>
          <a:xfrm>
            <a:off x="1691640" y="5756400"/>
            <a:ext cx="719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2019 г.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4068000" y="5756400"/>
            <a:ext cx="1007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2018 г.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25" name="Picture 7" descr=""/>
          <p:cNvPicPr/>
          <p:nvPr/>
        </p:nvPicPr>
        <p:blipFill>
          <a:blip r:embed="rId2"/>
          <a:stretch/>
        </p:blipFill>
        <p:spPr>
          <a:xfrm>
            <a:off x="58320" y="13680"/>
            <a:ext cx="529920" cy="8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107640" y="274680"/>
            <a:ext cx="7416360" cy="777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70c0"/>
                </a:solidFill>
                <a:latin typeface="Times New Roman"/>
              </a:rPr>
              <a:t>Исполнение бюджета Сладковского сельского поселения за 2019 год по расходам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27" name="Table 2"/>
          <p:cNvGraphicFramePr/>
          <p:nvPr/>
        </p:nvGraphicFramePr>
        <p:xfrm>
          <a:off x="179640" y="1556640"/>
          <a:ext cx="7704360" cy="4824000"/>
        </p:xfrm>
        <a:graphic>
          <a:graphicData uri="http://schemas.openxmlformats.org/drawingml/2006/table">
            <a:tbl>
              <a:tblPr/>
              <a:tblGrid>
                <a:gridCol w="3384360"/>
                <a:gridCol w="1512000"/>
                <a:gridCol w="1203120"/>
                <a:gridCol w="1604880"/>
              </a:tblGrid>
              <a:tr h="478440">
                <a:tc rowSpan="2"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bb76d"/>
                    </a:solidFill>
                  </a:tcPr>
                </a:tc>
                <a:tc gridSpan="3"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2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Сумма, тыс. руб.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bb76d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47844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Запланировано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3816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6d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6d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 исполнения, %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6d4"/>
                    </a:solidFill>
                  </a:tcPr>
                </a:tc>
              </a:tr>
              <a:tr h="8546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Расходы, всего,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из них: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3eb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44 710,1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3eb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41 789,6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3eb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3eb"/>
                    </a:solidFill>
                  </a:tcPr>
                </a:tc>
              </a:tr>
              <a:tr h="1283760">
                <a:tc>
                  <a:txBody>
                    <a:bodyPr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на реализацию муниципальных программ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6d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41 636,5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6d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38 716,0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6d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6d4"/>
                    </a:solidFill>
                  </a:tcPr>
                </a:tc>
              </a:tr>
              <a:tr h="1728720">
                <a:tc>
                  <a:txBody>
                    <a:bodyPr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 включенные в муниципальные программы направления деятельности органов местного самоуправления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3eb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3 073,6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3eb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3 073,6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3eb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3eb"/>
                    </a:solidFill>
                  </a:tcPr>
                </a:tc>
              </a:tr>
            </a:tbl>
          </a:graphicData>
        </a:graphic>
      </p:graphicFrame>
      <p:pic>
        <p:nvPicPr>
          <p:cNvPr id="328" name="Picture 36" descr=""/>
          <p:cNvPicPr/>
          <p:nvPr/>
        </p:nvPicPr>
        <p:blipFill>
          <a:blip r:embed="rId1"/>
          <a:stretch/>
        </p:blipFill>
        <p:spPr>
          <a:xfrm>
            <a:off x="107640" y="0"/>
            <a:ext cx="529920" cy="87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611640" y="188640"/>
            <a:ext cx="6336360" cy="575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70c0"/>
                </a:solidFill>
                <a:latin typeface="Times New Roman"/>
              </a:rPr>
              <a:t>Непрограммные направления деятельности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0" name="Picture 8" descr=""/>
          <p:cNvPicPr/>
          <p:nvPr/>
        </p:nvPicPr>
        <p:blipFill>
          <a:blip r:embed="rId1"/>
          <a:stretch/>
        </p:blipFill>
        <p:spPr>
          <a:xfrm>
            <a:off x="107640" y="0"/>
            <a:ext cx="529920" cy="877680"/>
          </a:xfrm>
          <a:prstGeom prst="rect">
            <a:avLst/>
          </a:prstGeom>
          <a:ln>
            <a:noFill/>
          </a:ln>
        </p:spPr>
      </p:pic>
      <p:graphicFrame>
        <p:nvGraphicFramePr>
          <p:cNvPr id="331" name="Table 2"/>
          <p:cNvGraphicFramePr/>
          <p:nvPr/>
        </p:nvGraphicFramePr>
        <p:xfrm>
          <a:off x="107640" y="1340640"/>
          <a:ext cx="8064360" cy="4523760"/>
        </p:xfrm>
        <a:graphic>
          <a:graphicData uri="http://schemas.openxmlformats.org/drawingml/2006/table">
            <a:tbl>
              <a:tblPr/>
              <a:tblGrid>
                <a:gridCol w="4343760"/>
                <a:gridCol w="1386360"/>
                <a:gridCol w="1254240"/>
                <a:gridCol w="1080000"/>
              </a:tblGrid>
              <a:tr h="814320">
                <a:tc>
                  <a:txBody>
                    <a:bodyPr lIns="8640" rIns="8640" tIns="864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Утверждено решением  Думы на 2018 год, тыс. руб. 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бюджета за 2018 год, тыс. руб. 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 исполнения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95240">
                <a:tc>
                  <a:txBody>
                    <a:bodyPr lIns="8640" rIns="8640" tIns="864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1 106,4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1 106,4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41920">
                <a:tc>
                  <a:txBody>
                    <a:bodyPr lIns="8640" rIns="8640" tIns="864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Функционирование высшего должностного лица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1 239,6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1 239,6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41920">
                <a:tc>
                  <a:txBody>
                    <a:bodyPr lIns="8640" rIns="8640" tIns="864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Судебная система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95240">
                <a:tc>
                  <a:txBody>
                    <a:bodyPr lIns="8640" rIns="8640" tIns="864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Передача полномочий исполнительных органов местного самоуправления сельских поселений по осуществлению муниципального внутреннего финансового контроля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525,0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525,0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95240">
                <a:tc>
                  <a:txBody>
                    <a:bodyPr lIns="8640" rIns="8640" tIns="864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Передача полномочий сельских поселений по вопросам содействия в развитии сельскохозяйственного производства, создания условий для развития малого и среднего предпринимательства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8680">
                <a:tc>
                  <a:txBody>
                    <a:bodyPr lIns="8640" rIns="8640" tIns="864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Осуществление переданных полномочий по организации захоронения твердых коммунальных отходов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8680">
                <a:tc>
                  <a:txBody>
                    <a:bodyPr lIns="8640" rIns="8640" tIns="864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  <a:ea typeface="Microsoft YaHei"/>
                        </a:rPr>
                        <a:t> </a:t>
                      </a: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  <a:ea typeface="Microsoft YaHei"/>
                        </a:rPr>
                        <a:t>ИМБТ для МБУК "Сладковский КДЦ" на приобретение баяна в Куминовский дом культуры, приобретение пластиковых окон в Андроновский дом культуры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Times New Roman"/>
                      </a:endParaRPr>
                    </a:p>
                  </a:txBody>
                  <a:tcPr marL="8640" marR="8640"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Times New Roman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Times New Roman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41200">
                <a:tc>
                  <a:txBody>
                    <a:bodyPr lIns="8640" rIns="8640" tIns="8640" bIns="0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3 073,6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3 073,6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640" rIns="8640" tIns="864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8640" marR="864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568c11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568c11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568c11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568c11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568c11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4223</TotalTime>
  <Application>LibreOffice/6.4.5.2$Windows_X86_64 LibreOffice_project/a726b36747cf2001e06b58ad5db1aa3a9a1872d6</Application>
  <Words>1759</Words>
  <Paragraphs>408</Paragraphs>
  <Company>MoBIL GROUP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2014-06-05T12:11:41Z</dcterms:created>
  <dc:creator>Admin</dc:creator>
  <dc:description/>
  <dc:language>ru-RU</dc:language>
  <cp:lastModifiedBy/>
  <dcterms:modified xsi:type="dcterms:W3CDTF">2020-08-27T18:39:14Z</dcterms:modified>
  <cp:revision>178</cp:revision>
  <dc:subject/>
  <dc:title>Администрация муниципального образования Восточное городское поселение Омутнинского района Кировской области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MoBIL GROUP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24</vt:i4>
  </property>
</Properties>
</file>